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presProps" Target="presProps.xml"/>
  <Relationship Id="rId55" Type="http://schemas.openxmlformats.org/officeDocument/2006/relationships/viewProps" Target="viewProps.xml"/>
  <Relationship Id="rId5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18764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327_ca_object_representations_media_20644_large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156_ca_object_representations_media_21913_large5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1_ca_object_representations_media_20592_large6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76_ca_object_representations_media_20713_large7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_ca_object_representations_media_21264_large8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976_ca_object_representations_media_23934_large9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154_ca_object_representations_media_24158_large10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11_ca_object_representations_media_24542_large11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35_ca_object_representations_media_24550_large1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539_ca_object_representations_media_21223_large1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870_ca_object_representations_media_24809_large1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0_ca_object_representations_media_24811_large1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547_ca_object_representations_media_24820_large1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428_ca_object_representations_media_24833_large1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57_ca_object_representations_media_24910_large17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52_ca_object_representations_media_24920_large18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30_ca_object_representations_media_25486_large19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429_ca_object_representations_media_25769_large20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751_ca_object_representations_media_25863_large21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206_ca_object_representations_media_25933_large22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562_ca_object_representations_media_25962_large23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628_ca_object_representations_media_26002_large2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107_ca_object_representations_media_25435_large2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69_ca_object_representations_media_12828_large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tour sur un lieu que je n’ai jamais quitté (BI0042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eating A Collection (BI0904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wish Sanctuary in the Atlantic World (BI0904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ocat des Juifs (BI0904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umour juif (BI0905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ble (BI0909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ère Edzia, chers enfants... (BI0910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1 Rue de la Boétie (BI0910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s volées, destins brisés (BI09109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akhor (BI09110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cky Luke (BI0911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Duitsers kwamen niet (BI07719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éritage inespéré, objets cachés au coeur des synagogues (BI09121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k le dragon devient amoureux
Dick de draak wordt verliefd
Deek the dragon is in love (BI09139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sychologie van het ongeloof (BI09184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rces pour l'histoire des populations juives et du judaïsme en Belgique (BI09244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onnen voor de geschiedenis van de jooden en het jodendom in Belgïe (BI09245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re sans destin (BI09323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 Fauvisme tot Surrealisme 
From Fauvism to Surrealism (BI09335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ynagogue de la Victoire (BI09336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 in Jewish society (BI0933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lliam Kentridge (BI0940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philatélique belge 2007 (BI07720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formation et persuasion.
Ecrire (BI09444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isémitisme (BI09518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hique de la fraternité (BI09520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nsit Belgien (BI09528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delbaum ou le rêve d'Auschwitz (BI09529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 et histoire du judaïsme (BI09530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résor de Guerre des Nazis (BI12288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fka (BI12302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an Ramet, Rescapé de la Shoah (BI12326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eating Beauty from the Abyss (BI1232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52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ghting the way to freedom (BI07974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judaïsme pour débutants I (BI1235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judaïsme pour débutants II (BI12358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ibulations d'Erwin Blumenfeld (BI12360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utre Jérusalem (BI13256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magne Palestine (BI13263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daïca (BI13264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Album d'Auschwitz (BI13288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76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burtskultur
Birth Culture (BI13292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na Orloff (BI13296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t juif (BI13298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ossel (BI08071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2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du judaïsme en Alsace (BI13299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magne Palestine (BI1330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47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lestijnsche Masseben (BI08329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 vie pour le judéo-espagnol (BI0877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33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 c'est un homme (BI0902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 grand-mère cette jeune polonaise morte à Auschwitz (BI0904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2026-06-30T22:56:45Z</dcterms:created>
  <dcterms:modified xsi:type="dcterms:W3CDTF">2026-06-30T22:56:45Z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