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presProps" Target="presProps.xml"/>
  <Relationship Id="rId6" Type="http://schemas.openxmlformats.org/officeDocument/2006/relationships/viewProps" Target="viewProps.xml"/>
  <Relationship Id="rId7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883600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12264_ca_object_representations_media_3212_large1.jpg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84654_ca_object_representations_media_3568_large2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2352675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Le dialogue avec Dieu (07621)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2276475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Concert (07977)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5">
  <a:themeElements>
    <a:clrScheme name="Theme3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2025-10-07T06:48:51Z</dcterms:created>
  <dcterms:modified xsi:type="dcterms:W3CDTF">2025-10-07T06:48:51Z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