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presProps" Target="presProps.xml"/>
  <Relationship Id="rId60" Type="http://schemas.openxmlformats.org/officeDocument/2006/relationships/viewProps" Target="viewProps.xml"/>
  <Relationship Id="rId6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05775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11769_ca_object_representations_media_22584_large1.jpg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91217_ca_object_representations_media_22409_large10.jpg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18989_ca_object_representations_media_22398_large11.jpg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93968_ca_object_representations_media_22171_large12.jpg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12201_ca_object_representations_media_22069_large13.jpg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82110_ca_object_representations_media_22065_large14.jpg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25963_ca_object_representations_media_22056_large15.jpg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40542_ca_object_representations_media_22054_large16.jpg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50284_ca_object_representations_media_22053_large17.jpg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55929_ca_object_representations_media_22051_large18.jpg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17988_ca_object_representations_media_22048_large19.jpg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65212_ca_object_representations_media_22583_large2.jpg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88203_ca_object_representations_media_22046_large20.jpg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95825_ca_object_representations_media_22038_large21.jpg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22436_ca_object_representations_media_22029_large22.jpg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83870_ca_object_representations_media_22024_large23.jpg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76400_ca_object_representations_media_22026_large24.jpg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69227_ca_object_representations_media_22028_large25.jpg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72607_ca_object_representations_media_22004_large26.jpg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13341_ca_object_representations_media_21999_large27.jpg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95421_ca_object_representations_media_21995_large28.jpg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11415_ca_object_representations_media_21992_large29.jpg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19284_ca_object_representations_media_22579_large3.jpg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37529_ca_object_representations_media_21977_large30.jpg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83866_ca_object_representations_media_21971_large31.jpg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90660_ca_object_representations_media_21967_large32.jpg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83485_ca_object_representations_media_21965_large33.jpg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33870_ca_object_representations_media_21953_large34.jpg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64325_ca_object_representations_media_21942_large35.jpg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28408_ca_object_representations_media_21936_large36.jpg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90077_ca_object_representations_media_21929_large37.jpg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65629_ca_object_representations_media_21928_large38.jpg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34133_ca_object_representations_media_21927_large39.jpg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94386_ca_object_representations_media_22575_large4.jpg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66740_ca_object_representations_media_21926_large40.jpg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80843_ca_object_representations_media_21925_large41.jpg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75884_ca_object_representations_media_21906_large42.jpg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8193_ca_object_representations_media_21901_large43.jpg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52550_ca_object_representations_media_21898_large44.jpg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17004_ca_object_representations_media_21895_large45.jpg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40404_ca_object_representations_media_21893_large46.jpg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12491_ca_object_representations_media_21890_large47.jpg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82934_ca_object_representations_media_21884_large48.jpg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99313_ca_object_representations_media_21879_large49.jpg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69086_ca_object_representations_media_22573_large5.jpg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15163_ca_object_representations_media_21877_large50.jpg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54947_ca_object_representations_media_21876_large51.jpg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66882_ca_object_representations_media_21888_large52.jpg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22993_ca_object_representations_media_21883_large53.jpg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69159_ca_object_representations_media_21881_large54.jpg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58072_ca_object_representations_media_21892_large55.jpg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42050_ca_object_representations_media_22006_large56.jpg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50567_ca_object_representations_media_22419_large6.jpg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42435_ca_object_representations_media_22417_large7.jpg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55298_ca_object_representations_media_22413_large8.jpg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5800_ca_object_representations_media_22411_large9.jpg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228600"/>
          <a:ext cx="9144000" cy="4572000"/>
          <a:chOff x="0" y="228600"/>
          <a:chExt cx="9144000" cy="4572000"/>
        </a:xfrm>
      </p:grpSpPr>
      <p:pic>
        <p:nvPicPr>
          <p:cNvPr id="1" name="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371600"/>
            <a:ext cx="2257425" cy="32004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</p:pic>
      <p:sp>
        <p:nvSpPr>
          <p:cNvPr id="2" name=""/>
          <p:cNvSpPr txBox="1"/>
          <p:nvPr/>
        </p:nvSpPr>
        <p:spPr>
          <a:xfrm>
            <a:off x="0" y="228600"/>
            <a:ext cx="9144000" cy="914400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z="2000" spc="0" u="none">
                <a:solidFill>
                  <a:srgbClr val="000000">
                    <a:alpha val="0"/>
                  </a:srgbClr>
                </a:solidFill>
                <a:latin typeface="Calibri"/>
              </a:rPr>
              <a:t><![CDATA[Muziek uit Theresienstadt (BI12225)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228600"/>
          <a:ext cx="9144000" cy="4572000"/>
          <a:chOff x="0" y="228600"/>
          <a:chExt cx="9144000" cy="4572000"/>
        </a:xfrm>
      </p:grpSpPr>
      <p:pic>
        <p:nvPicPr>
          <p:cNvPr id="1" name="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371600"/>
            <a:ext cx="2381250" cy="32004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</p:pic>
      <p:sp>
        <p:nvSpPr>
          <p:cNvPr id="2" name=""/>
          <p:cNvSpPr txBox="1"/>
          <p:nvPr/>
        </p:nvSpPr>
        <p:spPr>
          <a:xfrm>
            <a:off x="0" y="228600"/>
            <a:ext cx="9144000" cy="914400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z="2000" spc="0" u="none">
                <a:solidFill>
                  <a:srgbClr val="000000">
                    <a:alpha val="0"/>
                  </a:srgbClr>
                </a:solidFill>
                <a:latin typeface="Calibri"/>
              </a:rPr>
              <a:t><![CDATA[Die Juden in der Kunst Europas (BI12212)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228600"/>
          <a:ext cx="9144000" cy="4572000"/>
          <a:chOff x="0" y="228600"/>
          <a:chExt cx="9144000" cy="4572000"/>
        </a:xfrm>
      </p:grpSpPr>
      <p:pic>
        <p:nvPicPr>
          <p:cNvPr id="1" name="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371600"/>
            <a:ext cx="2190750" cy="32004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</p:pic>
      <p:sp>
        <p:nvSpPr>
          <p:cNvPr id="2" name=""/>
          <p:cNvSpPr txBox="1"/>
          <p:nvPr/>
        </p:nvSpPr>
        <p:spPr>
          <a:xfrm>
            <a:off x="0" y="228600"/>
            <a:ext cx="9144000" cy="914400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z="2000" spc="0" u="none">
                <a:solidFill>
                  <a:srgbClr val="000000">
                    <a:alpha val="0"/>
                  </a:srgbClr>
                </a:solidFill>
                <a:latin typeface="Calibri"/>
              </a:rPr>
              <a:t><![CDATA[Richard Wagner und die Juden (BI12209)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228600"/>
          <a:ext cx="9144000" cy="4572000"/>
          <a:chOff x="0" y="228600"/>
          <a:chExt cx="9144000" cy="4572000"/>
        </a:xfrm>
      </p:grpSpPr>
      <p:pic>
        <p:nvPicPr>
          <p:cNvPr id="1" name="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371600"/>
            <a:ext cx="2085975" cy="32004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</p:pic>
      <p:sp>
        <p:nvSpPr>
          <p:cNvPr id="2" name=""/>
          <p:cNvSpPr txBox="1"/>
          <p:nvPr/>
        </p:nvSpPr>
        <p:spPr>
          <a:xfrm>
            <a:off x="0" y="228600"/>
            <a:ext cx="9144000" cy="914400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z="2000" spc="0" u="none">
                <a:solidFill>
                  <a:srgbClr val="000000">
                    <a:alpha val="0"/>
                  </a:srgbClr>
                </a:solidFill>
                <a:latin typeface="Calibri"/>
              </a:rPr>
              <a:t><![CDATA[Europe. Une passion génocidaire (BI12201)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228600"/>
          <a:ext cx="9144000" cy="4572000"/>
          <a:chOff x="0" y="228600"/>
          <a:chExt cx="9144000" cy="4572000"/>
        </a:xfrm>
      </p:grpSpPr>
      <p:pic>
        <p:nvPicPr>
          <p:cNvPr id="1" name="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371600"/>
            <a:ext cx="2038350" cy="32004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</p:pic>
      <p:sp>
        <p:nvSpPr>
          <p:cNvPr id="2" name=""/>
          <p:cNvSpPr txBox="1"/>
          <p:nvPr/>
        </p:nvSpPr>
        <p:spPr>
          <a:xfrm>
            <a:off x="0" y="228600"/>
            <a:ext cx="9144000" cy="914400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z="2000" spc="0" u="none">
                <a:solidFill>
                  <a:srgbClr val="000000">
                    <a:alpha val="0"/>
                  </a:srgbClr>
                </a:solidFill>
                <a:latin typeface="Calibri"/>
              </a:rPr>
              <a:t><![CDATA[Fuga uit Buchenwald (BI12200)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228600"/>
          <a:ext cx="9144000" cy="4572000"/>
          <a:chOff x="0" y="228600"/>
          <a:chExt cx="9144000" cy="4572000"/>
        </a:xfrm>
      </p:grpSpPr>
      <p:pic>
        <p:nvPicPr>
          <p:cNvPr id="1" name="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371600"/>
            <a:ext cx="2095500" cy="32004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</p:pic>
      <p:sp>
        <p:nvSpPr>
          <p:cNvPr id="2" name=""/>
          <p:cNvSpPr txBox="1"/>
          <p:nvPr/>
        </p:nvSpPr>
        <p:spPr>
          <a:xfrm>
            <a:off x="0" y="228600"/>
            <a:ext cx="9144000" cy="914400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z="2000" spc="0" u="none">
                <a:solidFill>
                  <a:srgbClr val="000000">
                    <a:alpha val="0"/>
                  </a:srgbClr>
                </a:solidFill>
                <a:latin typeface="Calibri"/>
              </a:rPr>
              <a:t><![CDATA[German Question/Jewish Question (BI12199)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228600"/>
          <a:ext cx="9144000" cy="4572000"/>
          <a:chOff x="0" y="228600"/>
          <a:chExt cx="9144000" cy="4572000"/>
        </a:xfrm>
      </p:grpSpPr>
      <p:pic>
        <p:nvPicPr>
          <p:cNvPr id="1" name="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371600"/>
            <a:ext cx="2009775" cy="32004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</p:pic>
      <p:sp>
        <p:nvSpPr>
          <p:cNvPr id="2" name=""/>
          <p:cNvSpPr txBox="1"/>
          <p:nvPr/>
        </p:nvSpPr>
        <p:spPr>
          <a:xfrm>
            <a:off x="0" y="228600"/>
            <a:ext cx="9144000" cy="914400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z="2000" spc="0" u="none">
                <a:solidFill>
                  <a:srgbClr val="000000">
                    <a:alpha val="0"/>
                  </a:srgbClr>
                </a:solidFill>
                <a:latin typeface="Calibri"/>
              </a:rPr>
              <a:t><![CDATA[Mélodies d'Auschwitz (BI12196)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228600"/>
          <a:ext cx="9144000" cy="4572000"/>
          <a:chOff x="0" y="228600"/>
          <a:chExt cx="9144000" cy="4572000"/>
        </a:xfrm>
      </p:grpSpPr>
      <p:pic>
        <p:nvPicPr>
          <p:cNvPr id="1" name="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371600"/>
            <a:ext cx="1990725" cy="32004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</p:pic>
      <p:sp>
        <p:nvSpPr>
          <p:cNvPr id="2" name=""/>
          <p:cNvSpPr txBox="1"/>
          <p:nvPr/>
        </p:nvSpPr>
        <p:spPr>
          <a:xfrm>
            <a:off x="0" y="228600"/>
            <a:ext cx="9144000" cy="914400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z="2000" spc="0" u="none">
                <a:solidFill>
                  <a:srgbClr val="000000">
                    <a:alpha val="0"/>
                  </a:srgbClr>
                </a:solidFill>
                <a:latin typeface="Calibri"/>
              </a:rPr>
              <a:t><![CDATA[La Conversion d'Hermann le Juif (BI12195)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228600"/>
          <a:ext cx="9144000" cy="4572000"/>
          <a:chOff x="0" y="228600"/>
          <a:chExt cx="9144000" cy="4572000"/>
        </a:xfrm>
      </p:grpSpPr>
      <p:pic>
        <p:nvPicPr>
          <p:cNvPr id="1" name="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371600"/>
            <a:ext cx="2076450" cy="32004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</p:pic>
      <p:sp>
        <p:nvSpPr>
          <p:cNvPr id="2" name=""/>
          <p:cNvSpPr txBox="1"/>
          <p:nvPr/>
        </p:nvSpPr>
        <p:spPr>
          <a:xfrm>
            <a:off x="0" y="228600"/>
            <a:ext cx="9144000" cy="914400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z="2000" spc="0" u="none">
                <a:solidFill>
                  <a:srgbClr val="000000">
                    <a:alpha val="0"/>
                  </a:srgbClr>
                </a:solidFill>
                <a:latin typeface="Calibri"/>
              </a:rPr>
              <a:t><![CDATA[Die Musikkultur Altisrael/Palästinas (BI12194)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228600"/>
          <a:ext cx="9144000" cy="4572000"/>
          <a:chOff x="0" y="228600"/>
          <a:chExt cx="9144000" cy="4572000"/>
        </a:xfrm>
      </p:grpSpPr>
      <p:pic>
        <p:nvPicPr>
          <p:cNvPr id="1" name="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371600"/>
            <a:ext cx="2028825" cy="32004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</p:pic>
      <p:sp>
        <p:nvSpPr>
          <p:cNvPr id="2" name=""/>
          <p:cNvSpPr txBox="1"/>
          <p:nvPr/>
        </p:nvSpPr>
        <p:spPr>
          <a:xfrm>
            <a:off x="0" y="228600"/>
            <a:ext cx="9144000" cy="914400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z="2000" spc="0" u="none">
                <a:solidFill>
                  <a:srgbClr val="000000">
                    <a:alpha val="0"/>
                  </a:srgbClr>
                </a:solidFill>
                <a:latin typeface="Calibri"/>
              </a:rPr>
              <a:t><![CDATA[Die missbrauchte Muse (BI12193)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228600"/>
          <a:ext cx="9144000" cy="4572000"/>
          <a:chOff x="0" y="228600"/>
          <a:chExt cx="9144000" cy="4572000"/>
        </a:xfrm>
      </p:grpSpPr>
      <p:pic>
        <p:nvPicPr>
          <p:cNvPr id="1" name="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371600"/>
            <a:ext cx="1962150" cy="32004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</p:pic>
      <p:sp>
        <p:nvSpPr>
          <p:cNvPr id="2" name=""/>
          <p:cNvSpPr txBox="1"/>
          <p:nvPr/>
        </p:nvSpPr>
        <p:spPr>
          <a:xfrm>
            <a:off x="0" y="228600"/>
            <a:ext cx="9144000" cy="914400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z="2000" spc="0" u="none">
                <a:solidFill>
                  <a:srgbClr val="000000">
                    <a:alpha val="0"/>
                  </a:srgbClr>
                </a:solidFill>
                <a:latin typeface="Calibri"/>
              </a:rPr>
              <a:t><![CDATA[Le brûlement du Talmud à Paris (BI12192)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228600"/>
          <a:ext cx="9144000" cy="4572000"/>
          <a:chOff x="0" y="228600"/>
          <a:chExt cx="9144000" cy="4572000"/>
        </a:xfrm>
      </p:grpSpPr>
      <p:pic>
        <p:nvPicPr>
          <p:cNvPr id="1" name="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371600"/>
            <a:ext cx="2105025" cy="32004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</p:pic>
      <p:sp>
        <p:nvSpPr>
          <p:cNvPr id="2" name=""/>
          <p:cNvSpPr txBox="1"/>
          <p:nvPr/>
        </p:nvSpPr>
        <p:spPr>
          <a:xfrm>
            <a:off x="0" y="228600"/>
            <a:ext cx="9144000" cy="914400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z="2000" spc="0" u="none">
                <a:solidFill>
                  <a:srgbClr val="000000">
                    <a:alpha val="0"/>
                  </a:srgbClr>
                </a:solidFill>
                <a:latin typeface="Calibri"/>
              </a:rPr>
              <a:t><![CDATA[Passport to Jewish Music (BI12224)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228600"/>
          <a:ext cx="9144000" cy="4572000"/>
          <a:chOff x="0" y="228600"/>
          <a:chExt cx="9144000" cy="4572000"/>
        </a:xfrm>
      </p:grpSpPr>
      <p:pic>
        <p:nvPicPr>
          <p:cNvPr id="1" name="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371600"/>
            <a:ext cx="2085975" cy="32004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</p:pic>
      <p:sp>
        <p:nvSpPr>
          <p:cNvPr id="2" name=""/>
          <p:cNvSpPr txBox="1"/>
          <p:nvPr/>
        </p:nvSpPr>
        <p:spPr>
          <a:xfrm>
            <a:off x="0" y="228600"/>
            <a:ext cx="9144000" cy="914400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z="2000" spc="0" u="none">
                <a:solidFill>
                  <a:srgbClr val="000000">
                    <a:alpha val="0"/>
                  </a:srgbClr>
                </a:solidFill>
                <a:latin typeface="Calibri"/>
              </a:rPr>
              <a:t><![CDATA[Passover and Easter (BI12191)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228600"/>
          <a:ext cx="9144000" cy="4572000"/>
          <a:chOff x="0" y="228600"/>
          <a:chExt cx="9144000" cy="4572000"/>
        </a:xfrm>
      </p:grpSpPr>
      <p:pic>
        <p:nvPicPr>
          <p:cNvPr id="1" name="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371600"/>
            <a:ext cx="2095500" cy="32004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</p:pic>
      <p:sp>
        <p:nvSpPr>
          <p:cNvPr id="2" name=""/>
          <p:cNvSpPr txBox="1"/>
          <p:nvPr/>
        </p:nvSpPr>
        <p:spPr>
          <a:xfrm>
            <a:off x="0" y="228600"/>
            <a:ext cx="9144000" cy="914400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z="2000" spc="0" u="none">
                <a:solidFill>
                  <a:srgbClr val="000000">
                    <a:alpha val="0"/>
                  </a:srgbClr>
                </a:solidFill>
                <a:latin typeface="Calibri"/>
              </a:rPr>
              <a:t><![CDATA[Dictionnaire encyclopédique du Judaïsme (BI12190)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228600"/>
          <a:ext cx="9144000" cy="4572000"/>
          <a:chOff x="0" y="228600"/>
          <a:chExt cx="9144000" cy="4572000"/>
        </a:xfrm>
      </p:grpSpPr>
      <p:pic>
        <p:nvPicPr>
          <p:cNvPr id="1" name="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371600"/>
            <a:ext cx="2066925" cy="32004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</p:pic>
      <p:sp>
        <p:nvSpPr>
          <p:cNvPr id="2" name=""/>
          <p:cNvSpPr txBox="1"/>
          <p:nvPr/>
        </p:nvSpPr>
        <p:spPr>
          <a:xfrm>
            <a:off x="0" y="228600"/>
            <a:ext cx="9144000" cy="914400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z="2000" spc="0" u="none">
                <a:solidFill>
                  <a:srgbClr val="000000">
                    <a:alpha val="0"/>
                  </a:srgbClr>
                </a:solidFill>
                <a:latin typeface="Calibri"/>
              </a:rPr>
              <a:t><![CDATA[Le Nationalisme (BI12189)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228600"/>
          <a:ext cx="9144000" cy="4572000"/>
          <a:chOff x="0" y="228600"/>
          <a:chExt cx="9144000" cy="4572000"/>
        </a:xfrm>
      </p:grpSpPr>
      <p:pic>
        <p:nvPicPr>
          <p:cNvPr id="1" name="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371600"/>
            <a:ext cx="1933575" cy="32004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</p:pic>
      <p:sp>
        <p:nvSpPr>
          <p:cNvPr id="2" name=""/>
          <p:cNvSpPr txBox="1"/>
          <p:nvPr/>
        </p:nvSpPr>
        <p:spPr>
          <a:xfrm>
            <a:off x="0" y="228600"/>
            <a:ext cx="9144000" cy="914400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z="2000" spc="0" u="none">
                <a:solidFill>
                  <a:srgbClr val="000000">
                    <a:alpha val="0"/>
                  </a:srgbClr>
                </a:solidFill>
                <a:latin typeface="Calibri"/>
              </a:rPr>
              <a:t><![CDATA[Vienne 1900 (BI12188)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228600"/>
          <a:ext cx="9144000" cy="4572000"/>
          <a:chOff x="0" y="228600"/>
          <a:chExt cx="9144000" cy="4572000"/>
        </a:xfrm>
      </p:grpSpPr>
      <p:pic>
        <p:nvPicPr>
          <p:cNvPr id="1" name="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371600"/>
            <a:ext cx="2133600" cy="32004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</p:pic>
      <p:sp>
        <p:nvSpPr>
          <p:cNvPr id="2" name=""/>
          <p:cNvSpPr txBox="1"/>
          <p:nvPr/>
        </p:nvSpPr>
        <p:spPr>
          <a:xfrm>
            <a:off x="0" y="228600"/>
            <a:ext cx="9144000" cy="914400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z="2000" spc="0" u="none">
                <a:solidFill>
                  <a:srgbClr val="000000">
                    <a:alpha val="0"/>
                  </a:srgbClr>
                </a:solidFill>
                <a:latin typeface="Calibri"/>
              </a:rPr>
              <a:t><![CDATA[The Jews of Spain (BI12187)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228600"/>
          <a:ext cx="9144000" cy="4572000"/>
          <a:chOff x="0" y="228600"/>
          <a:chExt cx="9144000" cy="4572000"/>
        </a:xfrm>
      </p:grpSpPr>
      <p:pic>
        <p:nvPicPr>
          <p:cNvPr id="1" name="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371600"/>
            <a:ext cx="2066925" cy="32004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</p:pic>
      <p:sp>
        <p:nvSpPr>
          <p:cNvPr id="2" name=""/>
          <p:cNvSpPr txBox="1"/>
          <p:nvPr/>
        </p:nvSpPr>
        <p:spPr>
          <a:xfrm>
            <a:off x="0" y="228600"/>
            <a:ext cx="9144000" cy="914400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z="2000" spc="0" u="none">
                <a:solidFill>
                  <a:srgbClr val="000000">
                    <a:alpha val="0"/>
                  </a:srgbClr>
                </a:solidFill>
                <a:latin typeface="Calibri"/>
              </a:rPr>
              <a:t><![CDATA[Histoire des Légendes (BI12186)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228600"/>
          <a:ext cx="9144000" cy="4572000"/>
          <a:chOff x="0" y="228600"/>
          <a:chExt cx="9144000" cy="4572000"/>
        </a:xfrm>
      </p:grpSpPr>
      <p:pic>
        <p:nvPicPr>
          <p:cNvPr id="1" name="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371600"/>
            <a:ext cx="2276475" cy="32004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</p:pic>
      <p:sp>
        <p:nvSpPr>
          <p:cNvPr id="2" name=""/>
          <p:cNvSpPr txBox="1"/>
          <p:nvPr/>
        </p:nvSpPr>
        <p:spPr>
          <a:xfrm>
            <a:off x="0" y="228600"/>
            <a:ext cx="9144000" cy="914400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z="2000" spc="0" u="none">
                <a:solidFill>
                  <a:srgbClr val="000000">
                    <a:alpha val="0"/>
                  </a:srgbClr>
                </a:solidFill>
                <a:latin typeface="Calibri"/>
              </a:rPr>
              <a:t><![CDATA[Mille ans de cultures ashkénazes (BI12185)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228600"/>
          <a:ext cx="9144000" cy="4572000"/>
          <a:chOff x="0" y="228600"/>
          <a:chExt cx="9144000" cy="4572000"/>
        </a:xfrm>
      </p:grpSpPr>
      <p:pic>
        <p:nvPicPr>
          <p:cNvPr id="1" name="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371600"/>
            <a:ext cx="1981200" cy="32004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</p:pic>
      <p:sp>
        <p:nvSpPr>
          <p:cNvPr id="2" name=""/>
          <p:cNvSpPr txBox="1"/>
          <p:nvPr/>
        </p:nvSpPr>
        <p:spPr>
          <a:xfrm>
            <a:off x="0" y="228600"/>
            <a:ext cx="9144000" cy="914400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z="2000" spc="0" u="none">
                <a:solidFill>
                  <a:srgbClr val="000000">
                    <a:alpha val="0"/>
                  </a:srgbClr>
                </a:solidFill>
                <a:latin typeface="Calibri"/>
              </a:rPr>
              <a:t><![CDATA[L'impossible choix (BI12184)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228600"/>
          <a:ext cx="9144000" cy="4572000"/>
          <a:chOff x="0" y="228600"/>
          <a:chExt cx="9144000" cy="4572000"/>
        </a:xfrm>
      </p:grpSpPr>
      <p:pic>
        <p:nvPicPr>
          <p:cNvPr id="1" name="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371600"/>
            <a:ext cx="2200275" cy="32004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</p:pic>
      <p:sp>
        <p:nvSpPr>
          <p:cNvPr id="2" name=""/>
          <p:cNvSpPr txBox="1"/>
          <p:nvPr/>
        </p:nvSpPr>
        <p:spPr>
          <a:xfrm>
            <a:off x="0" y="228600"/>
            <a:ext cx="9144000" cy="914400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z="2000" spc="0" u="none">
                <a:solidFill>
                  <a:srgbClr val="000000">
                    <a:alpha val="0"/>
                  </a:srgbClr>
                </a:solidFill>
                <a:latin typeface="Calibri"/>
              </a:rPr>
              <a:t><![CDATA[Le devoir de morale (BI12183)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228600"/>
          <a:ext cx="9144000" cy="4572000"/>
          <a:chOff x="0" y="228600"/>
          <a:chExt cx="9144000" cy="4572000"/>
        </a:xfrm>
      </p:grpSpPr>
      <p:pic>
        <p:nvPicPr>
          <p:cNvPr id="1" name="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371600"/>
            <a:ext cx="2000250" cy="32004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</p:pic>
      <p:sp>
        <p:nvSpPr>
          <p:cNvPr id="2" name=""/>
          <p:cNvSpPr txBox="1"/>
          <p:nvPr/>
        </p:nvSpPr>
        <p:spPr>
          <a:xfrm>
            <a:off x="0" y="228600"/>
            <a:ext cx="9144000" cy="914400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z="2000" spc="0" u="none">
                <a:solidFill>
                  <a:srgbClr val="000000">
                    <a:alpha val="0"/>
                  </a:srgbClr>
                </a:solidFill>
                <a:latin typeface="Calibri"/>
              </a:rPr>
              <a:t><![CDATA[Lied van het vermoorde joodse volk (BI12182)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228600"/>
          <a:ext cx="9144000" cy="4572000"/>
          <a:chOff x="0" y="228600"/>
          <a:chExt cx="9144000" cy="4572000"/>
        </a:xfrm>
      </p:grpSpPr>
      <p:pic>
        <p:nvPicPr>
          <p:cNvPr id="1" name="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371600"/>
            <a:ext cx="2209800" cy="32004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</p:pic>
      <p:sp>
        <p:nvSpPr>
          <p:cNvPr id="2" name=""/>
          <p:cNvSpPr txBox="1"/>
          <p:nvPr/>
        </p:nvSpPr>
        <p:spPr>
          <a:xfrm>
            <a:off x="0" y="228600"/>
            <a:ext cx="9144000" cy="914400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z="2000" spc="0" u="none">
                <a:solidFill>
                  <a:srgbClr val="000000">
                    <a:alpha val="0"/>
                  </a:srgbClr>
                </a:solidFill>
                <a:latin typeface="Calibri"/>
              </a:rPr>
              <a:t><![CDATA[Wagner contre les Juifs (BI12222)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228600"/>
          <a:ext cx="9144000" cy="4572000"/>
          <a:chOff x="0" y="228600"/>
          <a:chExt cx="9144000" cy="4572000"/>
        </a:xfrm>
      </p:grpSpPr>
      <p:pic>
        <p:nvPicPr>
          <p:cNvPr id="1" name="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371600"/>
            <a:ext cx="1981200" cy="32004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</p:pic>
      <p:sp>
        <p:nvSpPr>
          <p:cNvPr id="2" name=""/>
          <p:cNvSpPr txBox="1"/>
          <p:nvPr/>
        </p:nvSpPr>
        <p:spPr>
          <a:xfrm>
            <a:off x="0" y="228600"/>
            <a:ext cx="9144000" cy="914400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z="2000" spc="0" u="none">
                <a:solidFill>
                  <a:srgbClr val="000000">
                    <a:alpha val="0"/>
                  </a:srgbClr>
                </a:solidFill>
                <a:latin typeface="Calibri"/>
              </a:rPr>
              <a:t><![CDATA[Musique et Traditions Ashkénazes (BI12181)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228600"/>
          <a:ext cx="9144000" cy="4572000"/>
          <a:chOff x="0" y="228600"/>
          <a:chExt cx="9144000" cy="4572000"/>
        </a:xfrm>
      </p:grpSpPr>
      <p:pic>
        <p:nvPicPr>
          <p:cNvPr id="1" name="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371600"/>
            <a:ext cx="2028825" cy="32004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</p:pic>
      <p:sp>
        <p:nvSpPr>
          <p:cNvPr id="2" name=""/>
          <p:cNvSpPr txBox="1"/>
          <p:nvPr/>
        </p:nvSpPr>
        <p:spPr>
          <a:xfrm>
            <a:off x="0" y="228600"/>
            <a:ext cx="9144000" cy="914400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z="2000" spc="0" u="none">
                <a:solidFill>
                  <a:srgbClr val="000000">
                    <a:alpha val="0"/>
                  </a:srgbClr>
                </a:solidFill>
                <a:latin typeface="Calibri"/>
              </a:rPr>
              <a:t><![CDATA[Les musiciens juifs en Iran (BI12180)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228600"/>
          <a:ext cx="9144000" cy="4572000"/>
          <a:chOff x="0" y="228600"/>
          <a:chExt cx="9144000" cy="4572000"/>
        </a:xfrm>
      </p:grpSpPr>
      <p:pic>
        <p:nvPicPr>
          <p:cNvPr id="1" name="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371600"/>
            <a:ext cx="2047875" cy="32004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</p:pic>
      <p:sp>
        <p:nvSpPr>
          <p:cNvPr id="2" name=""/>
          <p:cNvSpPr txBox="1"/>
          <p:nvPr/>
        </p:nvSpPr>
        <p:spPr>
          <a:xfrm>
            <a:off x="0" y="228600"/>
            <a:ext cx="9144000" cy="914400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z="2000" spc="0" u="none">
                <a:solidFill>
                  <a:srgbClr val="000000">
                    <a:alpha val="0"/>
                  </a:srgbClr>
                </a:solidFill>
                <a:latin typeface="Calibri"/>
              </a:rPr>
              <a:t><![CDATA[Wilhelm Furtwängler (BI12179)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228600"/>
          <a:ext cx="9144000" cy="4572000"/>
          <a:chOff x="0" y="228600"/>
          <a:chExt cx="9144000" cy="4572000"/>
        </a:xfrm>
      </p:grpSpPr>
      <p:pic>
        <p:nvPicPr>
          <p:cNvPr id="1" name="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371600"/>
            <a:ext cx="2076450" cy="32004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</p:pic>
      <p:sp>
        <p:nvSpPr>
          <p:cNvPr id="2" name=""/>
          <p:cNvSpPr txBox="1"/>
          <p:nvPr/>
        </p:nvSpPr>
        <p:spPr>
          <a:xfrm>
            <a:off x="0" y="228600"/>
            <a:ext cx="9144000" cy="914400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z="2000" spc="0" u="none">
                <a:solidFill>
                  <a:srgbClr val="000000">
                    <a:alpha val="0"/>
                  </a:srgbClr>
                </a:solidFill>
                <a:latin typeface="Calibri"/>
              </a:rPr>
              <a:t><![CDATA[Stalin against the Jews (BI12178)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228600"/>
          <a:ext cx="9144000" cy="4572000"/>
          <a:chOff x="0" y="228600"/>
          <a:chExt cx="9144000" cy="4572000"/>
        </a:xfrm>
      </p:grpSpPr>
      <p:pic>
        <p:nvPicPr>
          <p:cNvPr id="1" name="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371600"/>
            <a:ext cx="1952625" cy="32004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</p:pic>
      <p:sp>
        <p:nvSpPr>
          <p:cNvPr id="2" name=""/>
          <p:cNvSpPr txBox="1"/>
          <p:nvPr/>
        </p:nvSpPr>
        <p:spPr>
          <a:xfrm>
            <a:off x="0" y="228600"/>
            <a:ext cx="9144000" cy="914400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z="2000" spc="0" u="none">
                <a:solidFill>
                  <a:srgbClr val="000000">
                    <a:alpha val="0"/>
                  </a:srgbClr>
                </a:solidFill>
                <a:latin typeface="Calibri"/>
              </a:rPr>
              <a:t><![CDATA[La Polémique chrétienne contre le judaïsme au Moyen Âge (BI12177)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228600"/>
          <a:ext cx="9144000" cy="4572000"/>
          <a:chOff x="0" y="228600"/>
          <a:chExt cx="9144000" cy="4572000"/>
        </a:xfrm>
      </p:grpSpPr>
      <p:pic>
        <p:nvPicPr>
          <p:cNvPr id="1" name="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371600"/>
            <a:ext cx="2038350" cy="32004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</p:pic>
      <p:sp>
        <p:nvSpPr>
          <p:cNvPr id="2" name=""/>
          <p:cNvSpPr txBox="1"/>
          <p:nvPr/>
        </p:nvSpPr>
        <p:spPr>
          <a:xfrm>
            <a:off x="0" y="228600"/>
            <a:ext cx="9144000" cy="914400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z="2000" spc="0" u="none">
                <a:solidFill>
                  <a:srgbClr val="000000">
                    <a:alpha val="0"/>
                  </a:srgbClr>
                </a:solidFill>
                <a:latin typeface="Calibri"/>
              </a:rPr>
              <a:t><![CDATA[Furtwängler (BI12176)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228600"/>
          <a:ext cx="9144000" cy="4572000"/>
          <a:chOff x="0" y="228600"/>
          <a:chExt cx="9144000" cy="4572000"/>
        </a:xfrm>
      </p:grpSpPr>
      <p:pic>
        <p:nvPicPr>
          <p:cNvPr id="1" name="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371600"/>
            <a:ext cx="1952625" cy="32004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</p:pic>
      <p:sp>
        <p:nvSpPr>
          <p:cNvPr id="2" name=""/>
          <p:cNvSpPr txBox="1"/>
          <p:nvPr/>
        </p:nvSpPr>
        <p:spPr>
          <a:xfrm>
            <a:off x="0" y="228600"/>
            <a:ext cx="9144000" cy="914400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z="2000" spc="0" u="none">
                <a:solidFill>
                  <a:srgbClr val="000000">
                    <a:alpha val="0"/>
                  </a:srgbClr>
                </a:solidFill>
                <a:latin typeface="Calibri"/>
              </a:rPr>
              <a:t><![CDATA[Juda Halévi (BI12175)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228600"/>
          <a:ext cx="9144000" cy="4572000"/>
          <a:chOff x="0" y="228600"/>
          <a:chExt cx="9144000" cy="4572000"/>
        </a:xfrm>
      </p:grpSpPr>
      <p:pic>
        <p:nvPicPr>
          <p:cNvPr id="1" name="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371600"/>
            <a:ext cx="1943100" cy="32004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</p:pic>
      <p:sp>
        <p:nvSpPr>
          <p:cNvPr id="2" name=""/>
          <p:cNvSpPr txBox="1"/>
          <p:nvPr/>
        </p:nvSpPr>
        <p:spPr>
          <a:xfrm>
            <a:off x="0" y="228600"/>
            <a:ext cx="9144000" cy="914400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z="2000" spc="0" u="none">
                <a:solidFill>
                  <a:srgbClr val="000000">
                    <a:alpha val="0"/>
                  </a:srgbClr>
                </a:solidFill>
                <a:latin typeface="Calibri"/>
              </a:rPr>
              <a:t><![CDATA[Hillel (BI12174)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228600"/>
          <a:ext cx="9144000" cy="4572000"/>
          <a:chOff x="0" y="228600"/>
          <a:chExt cx="9144000" cy="4572000"/>
        </a:xfrm>
      </p:grpSpPr>
      <p:pic>
        <p:nvPicPr>
          <p:cNvPr id="1" name="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371600"/>
            <a:ext cx="2057400" cy="32004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</p:pic>
      <p:sp>
        <p:nvSpPr>
          <p:cNvPr id="2" name=""/>
          <p:cNvSpPr txBox="1"/>
          <p:nvPr/>
        </p:nvSpPr>
        <p:spPr>
          <a:xfrm>
            <a:off x="0" y="228600"/>
            <a:ext cx="9144000" cy="914400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z="2000" spc="0" u="none">
                <a:solidFill>
                  <a:srgbClr val="000000">
                    <a:alpha val="0"/>
                  </a:srgbClr>
                </a:solidFill>
                <a:latin typeface="Calibri"/>
              </a:rPr>
              <a:t><![CDATA[Le racisme (BI12173)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228600"/>
          <a:ext cx="9144000" cy="4572000"/>
          <a:chOff x="0" y="228600"/>
          <a:chExt cx="9144000" cy="4572000"/>
        </a:xfrm>
      </p:grpSpPr>
      <p:pic>
        <p:nvPicPr>
          <p:cNvPr id="1" name="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371600"/>
            <a:ext cx="2057400" cy="32004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</p:pic>
      <p:sp>
        <p:nvSpPr>
          <p:cNvPr id="2" name=""/>
          <p:cNvSpPr txBox="1"/>
          <p:nvPr/>
        </p:nvSpPr>
        <p:spPr>
          <a:xfrm>
            <a:off x="0" y="228600"/>
            <a:ext cx="9144000" cy="914400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z="2000" spc="0" u="none">
                <a:solidFill>
                  <a:srgbClr val="000000">
                    <a:alpha val="0"/>
                  </a:srgbClr>
                </a:solidFill>
                <a:latin typeface="Calibri"/>
              </a:rPr>
              <a:t><![CDATA[Moïse Mendelssohn (BI12172)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228600"/>
          <a:ext cx="9144000" cy="4572000"/>
          <a:chOff x="0" y="228600"/>
          <a:chExt cx="9144000" cy="4572000"/>
        </a:xfrm>
      </p:grpSpPr>
      <p:pic>
        <p:nvPicPr>
          <p:cNvPr id="1" name="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371600"/>
            <a:ext cx="2209800" cy="32004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</p:pic>
      <p:sp>
        <p:nvSpPr>
          <p:cNvPr id="2" name=""/>
          <p:cNvSpPr txBox="1"/>
          <p:nvPr/>
        </p:nvSpPr>
        <p:spPr>
          <a:xfrm>
            <a:off x="0" y="228600"/>
            <a:ext cx="9144000" cy="914400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z="2000" spc="0" u="none">
                <a:solidFill>
                  <a:srgbClr val="000000">
                    <a:alpha val="0"/>
                  </a:srgbClr>
                </a:solidFill>
                <a:latin typeface="Calibri"/>
              </a:rPr>
              <a:t><![CDATA[Lituanie juive 1918 - 1940 (BI12220)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228600"/>
          <a:ext cx="9144000" cy="4572000"/>
          <a:chOff x="0" y="228600"/>
          <a:chExt cx="9144000" cy="4572000"/>
        </a:xfrm>
      </p:grpSpPr>
      <p:pic>
        <p:nvPicPr>
          <p:cNvPr id="1" name="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371600"/>
            <a:ext cx="2057400" cy="32004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</p:pic>
      <p:sp>
        <p:nvSpPr>
          <p:cNvPr id="2" name=""/>
          <p:cNvSpPr txBox="1"/>
          <p:nvPr/>
        </p:nvSpPr>
        <p:spPr>
          <a:xfrm>
            <a:off x="0" y="228600"/>
            <a:ext cx="9144000" cy="914400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z="2000" spc="0" u="none">
                <a:solidFill>
                  <a:srgbClr val="000000">
                    <a:alpha val="0"/>
                  </a:srgbClr>
                </a:solidFill>
                <a:latin typeface="Calibri"/>
              </a:rPr>
              <a:t><![CDATA[La pensée juive (BI12171)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228600"/>
          <a:ext cx="9144000" cy="4572000"/>
          <a:chOff x="0" y="228600"/>
          <a:chExt cx="9144000" cy="4572000"/>
        </a:xfrm>
      </p:grpSpPr>
      <p:pic>
        <p:nvPicPr>
          <p:cNvPr id="1" name="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371600"/>
            <a:ext cx="2085975" cy="32004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</p:pic>
      <p:sp>
        <p:nvSpPr>
          <p:cNvPr id="2" name=""/>
          <p:cNvSpPr txBox="1"/>
          <p:nvPr/>
        </p:nvSpPr>
        <p:spPr>
          <a:xfrm>
            <a:off x="0" y="228600"/>
            <a:ext cx="9144000" cy="914400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z="2000" spc="0" u="none">
                <a:solidFill>
                  <a:srgbClr val="000000">
                    <a:alpha val="0"/>
                  </a:srgbClr>
                </a:solidFill>
                <a:latin typeface="Calibri"/>
              </a:rPr>
              <a:t><![CDATA[Histoire de la Shoah (BI12170)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228600"/>
          <a:ext cx="9144000" cy="4572000"/>
          <a:chOff x="0" y="228600"/>
          <a:chExt cx="9144000" cy="4572000"/>
        </a:xfrm>
      </p:grpSpPr>
      <p:pic>
        <p:nvPicPr>
          <p:cNvPr id="1" name="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371600"/>
            <a:ext cx="1990725" cy="32004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</p:pic>
      <p:sp>
        <p:nvSpPr>
          <p:cNvPr id="2" name=""/>
          <p:cNvSpPr txBox="1"/>
          <p:nvPr/>
        </p:nvSpPr>
        <p:spPr>
          <a:xfrm>
            <a:off x="0" y="228600"/>
            <a:ext cx="9144000" cy="914400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z="2000" spc="0" u="none">
                <a:solidFill>
                  <a:srgbClr val="000000">
                    <a:alpha val="0"/>
                  </a:srgbClr>
                </a:solidFill>
                <a:latin typeface="Calibri"/>
              </a:rPr>
              <a:t><![CDATA[Smart Jews (BI12169)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228600"/>
          <a:ext cx="9144000" cy="4572000"/>
          <a:chOff x="0" y="228600"/>
          <a:chExt cx="9144000" cy="4572000"/>
        </a:xfrm>
      </p:grpSpPr>
      <p:pic>
        <p:nvPicPr>
          <p:cNvPr id="1" name="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371600"/>
            <a:ext cx="2105025" cy="32004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</p:pic>
      <p:sp>
        <p:nvSpPr>
          <p:cNvPr id="2" name=""/>
          <p:cNvSpPr txBox="1"/>
          <p:nvPr/>
        </p:nvSpPr>
        <p:spPr>
          <a:xfrm>
            <a:off x="0" y="228600"/>
            <a:ext cx="9144000" cy="914400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z="2000" spc="0" u="none">
                <a:solidFill>
                  <a:srgbClr val="000000">
                    <a:alpha val="0"/>
                  </a:srgbClr>
                </a:solidFill>
                <a:latin typeface="Calibri"/>
              </a:rPr>
              <a:t><![CDATA[Herleefde Tijd (BI12168)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228600"/>
          <a:ext cx="9144000" cy="4572000"/>
          <a:chOff x="0" y="228600"/>
          <a:chExt cx="9144000" cy="4572000"/>
        </a:xfrm>
      </p:grpSpPr>
      <p:pic>
        <p:nvPicPr>
          <p:cNvPr id="1" name="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371600"/>
            <a:ext cx="2171700" cy="32004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</p:pic>
      <p:sp>
        <p:nvSpPr>
          <p:cNvPr id="2" name=""/>
          <p:cNvSpPr txBox="1"/>
          <p:nvPr/>
        </p:nvSpPr>
        <p:spPr>
          <a:xfrm>
            <a:off x="0" y="228600"/>
            <a:ext cx="9144000" cy="914400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z="2000" spc="0" u="none">
                <a:solidFill>
                  <a:srgbClr val="000000">
                    <a:alpha val="0"/>
                  </a:srgbClr>
                </a:solidFill>
                <a:latin typeface="Calibri"/>
              </a:rPr>
              <a:t><![CDATA[Le christianisme et ses juifs (BI12166)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228600"/>
          <a:ext cx="9144000" cy="4572000"/>
          <a:chOff x="0" y="228600"/>
          <a:chExt cx="9144000" cy="4572000"/>
        </a:xfrm>
      </p:grpSpPr>
      <p:pic>
        <p:nvPicPr>
          <p:cNvPr id="1" name="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371600"/>
            <a:ext cx="2190750" cy="32004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</p:pic>
      <p:sp>
        <p:nvSpPr>
          <p:cNvPr id="2" name=""/>
          <p:cNvSpPr txBox="1"/>
          <p:nvPr/>
        </p:nvSpPr>
        <p:spPr>
          <a:xfrm>
            <a:off x="0" y="228600"/>
            <a:ext cx="9144000" cy="914400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z="2000" spc="0" u="none">
                <a:solidFill>
                  <a:srgbClr val="000000">
                    <a:alpha val="0"/>
                  </a:srgbClr>
                </a:solidFill>
                <a:latin typeface="Calibri"/>
              </a:rPr>
              <a:t><![CDATA[Les textes judéophobes et judéophiles dans l'Europe chrétienne à l'époque moderne (BI12165)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228600"/>
          <a:ext cx="9144000" cy="4572000"/>
          <a:chOff x="0" y="228600"/>
          <a:chExt cx="9144000" cy="4572000"/>
        </a:xfrm>
      </p:grpSpPr>
      <p:pic>
        <p:nvPicPr>
          <p:cNvPr id="1" name="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371600"/>
            <a:ext cx="1952625" cy="32004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</p:pic>
      <p:sp>
        <p:nvSpPr>
          <p:cNvPr id="2" name=""/>
          <p:cNvSpPr txBox="1"/>
          <p:nvPr/>
        </p:nvSpPr>
        <p:spPr>
          <a:xfrm>
            <a:off x="0" y="228600"/>
            <a:ext cx="9144000" cy="914400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z="2000" spc="0" u="none">
                <a:solidFill>
                  <a:srgbClr val="000000">
                    <a:alpha val="0"/>
                  </a:srgbClr>
                </a:solidFill>
                <a:latin typeface="Calibri"/>
              </a:rPr>
              <a:t><![CDATA[La tradition cachée (BI12164)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228600"/>
          <a:ext cx="9144000" cy="4572000"/>
          <a:chOff x="0" y="228600"/>
          <a:chExt cx="9144000" cy="4572000"/>
        </a:xfrm>
      </p:grpSpPr>
      <p:pic>
        <p:nvPicPr>
          <p:cNvPr id="1" name="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371600"/>
            <a:ext cx="2209800" cy="32004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</p:pic>
      <p:sp>
        <p:nvSpPr>
          <p:cNvPr id="2" name=""/>
          <p:cNvSpPr txBox="1"/>
          <p:nvPr/>
        </p:nvSpPr>
        <p:spPr>
          <a:xfrm>
            <a:off x="0" y="228600"/>
            <a:ext cx="9144000" cy="914400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z="2000" spc="0" u="none">
                <a:solidFill>
                  <a:srgbClr val="000000">
                    <a:alpha val="0"/>
                  </a:srgbClr>
                </a:solidFill>
                <a:latin typeface="Calibri"/>
              </a:rPr>
              <a:t><![CDATA[A Dictionary of Jewish-Christian Relations (BI12163)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228600"/>
          <a:ext cx="9144000" cy="4572000"/>
          <a:chOff x="0" y="228600"/>
          <a:chExt cx="9144000" cy="4572000"/>
        </a:xfrm>
      </p:grpSpPr>
      <p:pic>
        <p:nvPicPr>
          <p:cNvPr id="1" name="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371600"/>
            <a:ext cx="1933575" cy="32004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</p:pic>
      <p:sp>
        <p:nvSpPr>
          <p:cNvPr id="2" name=""/>
          <p:cNvSpPr txBox="1"/>
          <p:nvPr/>
        </p:nvSpPr>
        <p:spPr>
          <a:xfrm>
            <a:off x="0" y="228600"/>
            <a:ext cx="9144000" cy="914400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z="2000" spc="0" u="none">
                <a:solidFill>
                  <a:srgbClr val="000000">
                    <a:alpha val="0"/>
                  </a:srgbClr>
                </a:solidFill>
                <a:latin typeface="Calibri"/>
              </a:rPr>
              <a:t><![CDATA[L'ami retrouvé (BI12162)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228600"/>
          <a:ext cx="9144000" cy="4572000"/>
          <a:chOff x="0" y="228600"/>
          <a:chExt cx="9144000" cy="4572000"/>
        </a:xfrm>
      </p:grpSpPr>
      <p:pic>
        <p:nvPicPr>
          <p:cNvPr id="1" name="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371600"/>
            <a:ext cx="2085975" cy="32004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</p:pic>
      <p:sp>
        <p:nvSpPr>
          <p:cNvPr id="2" name=""/>
          <p:cNvSpPr txBox="1"/>
          <p:nvPr/>
        </p:nvSpPr>
        <p:spPr>
          <a:xfrm>
            <a:off x="0" y="228600"/>
            <a:ext cx="9144000" cy="914400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z="2000" spc="0" u="none">
                <a:solidFill>
                  <a:srgbClr val="000000">
                    <a:alpha val="0"/>
                  </a:srgbClr>
                </a:solidFill>
                <a:latin typeface="Calibri"/>
              </a:rPr>
              <a:t><![CDATA[Les Juifs Hassidiques (BI12161)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228600"/>
          <a:ext cx="9144000" cy="4572000"/>
          <a:chOff x="0" y="228600"/>
          <a:chExt cx="9144000" cy="4572000"/>
        </a:xfrm>
      </p:grpSpPr>
      <p:pic>
        <p:nvPicPr>
          <p:cNvPr id="1" name="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371600"/>
            <a:ext cx="2133600" cy="32004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</p:pic>
      <p:sp>
        <p:nvSpPr>
          <p:cNvPr id="2" name=""/>
          <p:cNvSpPr txBox="1"/>
          <p:nvPr/>
        </p:nvSpPr>
        <p:spPr>
          <a:xfrm>
            <a:off x="0" y="228600"/>
            <a:ext cx="9144000" cy="914400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z="2000" spc="0" u="none">
                <a:solidFill>
                  <a:srgbClr val="000000">
                    <a:alpha val="0"/>
                  </a:srgbClr>
                </a:solidFill>
                <a:latin typeface="Calibri"/>
              </a:rPr>
              <a:t><![CDATA[Music in the Jewish Community of Palestine 1880-1948 (BI12218)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228600"/>
          <a:ext cx="9144000" cy="4572000"/>
          <a:chOff x="0" y="228600"/>
          <a:chExt cx="9144000" cy="4572000"/>
        </a:xfrm>
      </p:grpSpPr>
      <p:pic>
        <p:nvPicPr>
          <p:cNvPr id="1" name="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371600"/>
            <a:ext cx="2085975" cy="32004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</p:pic>
      <p:sp>
        <p:nvSpPr>
          <p:cNvPr id="2" name=""/>
          <p:cNvSpPr txBox="1"/>
          <p:nvPr/>
        </p:nvSpPr>
        <p:spPr>
          <a:xfrm>
            <a:off x="0" y="228600"/>
            <a:ext cx="9144000" cy="914400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z="2000" spc="0" u="none">
                <a:solidFill>
                  <a:srgbClr val="000000">
                    <a:alpha val="0"/>
                  </a:srgbClr>
                </a:solidFill>
                <a:latin typeface="Calibri"/>
              </a:rPr>
              <a:t><![CDATA[L'Historiographie juive (BI12160)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228600"/>
          <a:ext cx="9144000" cy="4572000"/>
          <a:chOff x="0" y="228600"/>
          <a:chExt cx="9144000" cy="4572000"/>
        </a:xfrm>
      </p:grpSpPr>
      <p:pic>
        <p:nvPicPr>
          <p:cNvPr id="1" name="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371600"/>
            <a:ext cx="2047875" cy="32004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</p:pic>
      <p:sp>
        <p:nvSpPr>
          <p:cNvPr id="2" name=""/>
          <p:cNvSpPr txBox="1"/>
          <p:nvPr/>
        </p:nvSpPr>
        <p:spPr>
          <a:xfrm>
            <a:off x="0" y="228600"/>
            <a:ext cx="9144000" cy="914400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z="2000" spc="0" u="none">
                <a:solidFill>
                  <a:srgbClr val="000000">
                    <a:alpha val="0"/>
                  </a:srgbClr>
                </a:solidFill>
                <a:latin typeface="Calibri"/>
              </a:rPr>
              <a:t><![CDATA[Le Judaïsme moderne (BI12159)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228600"/>
          <a:ext cx="9144000" cy="4572000"/>
          <a:chOff x="0" y="228600"/>
          <a:chExt cx="9144000" cy="4572000"/>
        </a:xfrm>
      </p:grpSpPr>
      <p:pic>
        <p:nvPicPr>
          <p:cNvPr id="1" name="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371600"/>
            <a:ext cx="2286000" cy="32004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</p:pic>
      <p:sp>
        <p:nvSpPr>
          <p:cNvPr id="2" name=""/>
          <p:cNvSpPr txBox="1"/>
          <p:nvPr/>
        </p:nvSpPr>
        <p:spPr>
          <a:xfrm>
            <a:off x="0" y="228600"/>
            <a:ext cx="9144000" cy="914400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z="2000" spc="0" u="none">
                <a:solidFill>
                  <a:srgbClr val="000000">
                    <a:alpha val="0"/>
                  </a:srgbClr>
                </a:solidFill>
                <a:latin typeface="Calibri"/>
              </a:rPr>
              <a:t><![CDATA[Dictionnaire de Civilisation juive (BI09002)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228600"/>
          <a:ext cx="9144000" cy="4572000"/>
          <a:chOff x="0" y="228600"/>
          <a:chExt cx="9144000" cy="4572000"/>
        </a:xfrm>
      </p:grpSpPr>
      <p:pic>
        <p:nvPicPr>
          <p:cNvPr id="1" name="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371600"/>
            <a:ext cx="2047875" cy="32004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</p:pic>
      <p:sp>
        <p:nvSpPr>
          <p:cNvPr id="2" name=""/>
          <p:cNvSpPr txBox="1"/>
          <p:nvPr/>
        </p:nvSpPr>
        <p:spPr>
          <a:xfrm>
            <a:off x="0" y="228600"/>
            <a:ext cx="9144000" cy="914400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z="2000" spc="0" u="none">
                <a:solidFill>
                  <a:srgbClr val="000000">
                    <a:alpha val="0"/>
                  </a:srgbClr>
                </a:solidFill>
                <a:latin typeface="Calibri"/>
              </a:rPr>
              <a:t><![CDATA[Le Yiddish (BI08735)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228600"/>
          <a:ext cx="9144000" cy="4572000"/>
          <a:chOff x="0" y="228600"/>
          <a:chExt cx="9144000" cy="4572000"/>
        </a:xfrm>
      </p:grpSpPr>
      <p:pic>
        <p:nvPicPr>
          <p:cNvPr id="1" name="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371600"/>
            <a:ext cx="2047875" cy="32004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</p:pic>
      <p:sp>
        <p:nvSpPr>
          <p:cNvPr id="2" name=""/>
          <p:cNvSpPr txBox="1"/>
          <p:nvPr/>
        </p:nvSpPr>
        <p:spPr>
          <a:xfrm>
            <a:off x="0" y="228600"/>
            <a:ext cx="9144000" cy="914400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z="2000" spc="0" u="none">
                <a:solidFill>
                  <a:srgbClr val="000000">
                    <a:alpha val="0"/>
                  </a:srgbClr>
                </a:solidFill>
                <a:latin typeface="Calibri"/>
              </a:rPr>
              <a:t><![CDATA[L'art Juif (BI06739)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228600"/>
          <a:ext cx="9144000" cy="4572000"/>
          <a:chOff x="0" y="228600"/>
          <a:chExt cx="9144000" cy="4572000"/>
        </a:xfrm>
      </p:grpSpPr>
      <p:pic>
        <p:nvPicPr>
          <p:cNvPr id="1" name="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371600"/>
            <a:ext cx="2238375" cy="32004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</p:pic>
      <p:sp>
        <p:nvSpPr>
          <p:cNvPr id="2" name=""/>
          <p:cNvSpPr txBox="1"/>
          <p:nvPr/>
        </p:nvSpPr>
        <p:spPr>
          <a:xfrm>
            <a:off x="0" y="228600"/>
            <a:ext cx="9144000" cy="914400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z="2000" spc="0" u="none">
                <a:solidFill>
                  <a:srgbClr val="000000">
                    <a:alpha val="0"/>
                  </a:srgbClr>
                </a:solidFill>
                <a:latin typeface="Calibri"/>
              </a:rPr>
              <a:t><![CDATA[La Cuisine de Pessah (BI06734)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228600"/>
          <a:ext cx="9144000" cy="4572000"/>
          <a:chOff x="0" y="228600"/>
          <a:chExt cx="9144000" cy="4572000"/>
        </a:xfrm>
      </p:grpSpPr>
      <p:pic>
        <p:nvPicPr>
          <p:cNvPr id="1" name="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371600"/>
            <a:ext cx="1971675" cy="32004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</p:pic>
      <p:sp>
        <p:nvSpPr>
          <p:cNvPr id="2" name=""/>
          <p:cNvSpPr txBox="1"/>
          <p:nvPr/>
        </p:nvSpPr>
        <p:spPr>
          <a:xfrm>
            <a:off x="0" y="228600"/>
            <a:ext cx="9144000" cy="914400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z="2000" spc="0" u="none">
                <a:solidFill>
                  <a:srgbClr val="000000">
                    <a:alpha val="0"/>
                  </a:srgbClr>
                </a:solidFill>
                <a:latin typeface="Calibri"/>
              </a:rPr>
              <a:t><![CDATA[Les intellectuels chrétiens et les juifs au moyen âge (BI06141)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228600"/>
          <a:ext cx="9144000" cy="4572000"/>
          <a:chOff x="0" y="228600"/>
          <a:chExt cx="9144000" cy="4572000"/>
        </a:xfrm>
      </p:grpSpPr>
      <p:pic>
        <p:nvPicPr>
          <p:cNvPr id="1" name="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371600"/>
            <a:ext cx="2238375" cy="32004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</p:pic>
      <p:sp>
        <p:nvSpPr>
          <p:cNvPr id="2" name=""/>
          <p:cNvSpPr txBox="1"/>
          <p:nvPr/>
        </p:nvSpPr>
        <p:spPr>
          <a:xfrm>
            <a:off x="0" y="228600"/>
            <a:ext cx="9144000" cy="914400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z="2000" spc="0" u="none">
                <a:solidFill>
                  <a:srgbClr val="000000">
                    <a:alpha val="0"/>
                  </a:srgbClr>
                </a:solidFill>
                <a:latin typeface="Calibri"/>
              </a:rPr>
              <a:t><![CDATA[Hebrew Psalmody (BI12217)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228600"/>
          <a:ext cx="9144000" cy="4572000"/>
          <a:chOff x="0" y="228600"/>
          <a:chExt cx="9144000" cy="4572000"/>
        </a:xfrm>
      </p:grpSpPr>
      <p:pic>
        <p:nvPicPr>
          <p:cNvPr id="1" name="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371600"/>
            <a:ext cx="2095500" cy="32004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</p:pic>
      <p:sp>
        <p:nvSpPr>
          <p:cNvPr id="2" name=""/>
          <p:cNvSpPr txBox="1"/>
          <p:nvPr/>
        </p:nvSpPr>
        <p:spPr>
          <a:xfrm>
            <a:off x="0" y="228600"/>
            <a:ext cx="9144000" cy="914400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z="2000" spc="0" u="none">
                <a:solidFill>
                  <a:srgbClr val="000000">
                    <a:alpha val="0"/>
                  </a:srgbClr>
                </a:solidFill>
                <a:latin typeface="Calibri"/>
              </a:rPr>
              <a:t><![CDATA[Nazi-Duitsland en de joden (BI12216)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228600"/>
          <a:ext cx="9144000" cy="4572000"/>
          <a:chOff x="0" y="228600"/>
          <a:chExt cx="9144000" cy="4572000"/>
        </a:xfrm>
      </p:grpSpPr>
      <p:pic>
        <p:nvPicPr>
          <p:cNvPr id="1" name="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371600"/>
            <a:ext cx="2028825" cy="32004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</p:pic>
      <p:sp>
        <p:nvSpPr>
          <p:cNvPr id="2" name=""/>
          <p:cNvSpPr txBox="1"/>
          <p:nvPr/>
        </p:nvSpPr>
        <p:spPr>
          <a:xfrm>
            <a:off x="0" y="228600"/>
            <a:ext cx="9144000" cy="914400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z="2000" spc="0" u="none">
                <a:solidFill>
                  <a:srgbClr val="000000">
                    <a:alpha val="0"/>
                  </a:srgbClr>
                </a:solidFill>
                <a:latin typeface="Calibri"/>
              </a:rPr>
              <a:t><![CDATA[Wagner Antisémite (BI12214)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228600"/>
          <a:ext cx="9144000" cy="4572000"/>
          <a:chOff x="0" y="228600"/>
          <a:chExt cx="9144000" cy="4572000"/>
        </a:xfrm>
      </p:grpSpPr>
      <p:pic>
        <p:nvPicPr>
          <p:cNvPr id="1" name="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371600"/>
            <a:ext cx="2162175" cy="32004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</p:pic>
      <p:sp>
        <p:nvSpPr>
          <p:cNvPr id="2" name=""/>
          <p:cNvSpPr txBox="1"/>
          <p:nvPr/>
        </p:nvSpPr>
        <p:spPr>
          <a:xfrm>
            <a:off x="0" y="228600"/>
            <a:ext cx="9144000" cy="914400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z="2000" spc="0" u="none">
                <a:solidFill>
                  <a:srgbClr val="000000">
                    <a:alpha val="0"/>
                  </a:srgbClr>
                </a:solidFill>
                <a:latin typeface="Calibri"/>
              </a:rPr>
              <a:t><![CDATA[Discours ordinaires et identités juives (BI12213)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1">
  <a:themeElements>
    <a:clrScheme name="Theme7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2026-08-18T08:24:43Z</dcterms:created>
  <dcterms:modified xsi:type="dcterms:W3CDTF">2026-08-18T08:24:43Z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