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405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800_ca_object_representations_media_1956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533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nférence sioniste européenne (05450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2026-05-21T18:46:11Z</dcterms:created>
  <dcterms:modified xsi:type="dcterms:W3CDTF">2026-05-21T18:46:11Z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