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60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635_ca_object_representations_media_24358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003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Revue belge d'histoire contemporaine
Journal of belgian history
Belgisch Tijdschrift voor nieuwste geschiedenis (BI0798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2026-06-01T20:06:14Z</dcterms:created>
  <dcterms:modified xsi:type="dcterms:W3CDTF">2026-06-01T20:06:14Z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