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304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574_ca_object_representations_media_2813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95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n Meditant le Sidra La Medisance (1895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2025-12-09T13:46:23Z</dcterms:created>
  <dcterms:modified xsi:type="dcterms:W3CDTF">2025-12-09T13:46:23Z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