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presProps" Target="presProps.xml"/>
  <Relationship Id="rId304" Type="http://schemas.openxmlformats.org/officeDocument/2006/relationships/viewProps" Target="viewProps.xml"/>
  <Relationship Id="rId30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81934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0_ca_object_representations_media_28455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5_ca_object_representations_media_27972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59_ca_object_representations_media_9897_large95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91_ca_object_representations_media_9896_large96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09_ca_object_representations_media_26081_large97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257_ca_object_representations_media_9894_large98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5_ca_object_representations_media_26080_large99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883_ca_object_representations_media_26082_large100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6_ca_object_representations_media_9888_large101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53_ca_object_representations_media_9887_large102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667_ca_object_representations_media_9886_large103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07_ca_object_representations_media_9885_large104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292_ca_object_representations_media_27945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30_ca_object_representations_media_26079_large105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16_ca_object_representations_media_9868_large106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3_ca_object_representations_media_9867_large107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69_ca_object_representations_media_9866_large108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4_ca_object_representations_media_9125_large109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45_ca_object_representations_media_8839_large110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86_ca_object_representations_media_8823_large111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2_ca_object_representations_media_8822_large112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98_ca_object_representations_media_8821_large113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87_ca_object_representations_media_8820_large114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84_ca_object_representations_media_2794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3_ca_object_representations_media_8699_large115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2_ca_object_representations_media_8698_large116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35_ca_object_representations_media_8697_large117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044_ca_object_representations_media_8696_large118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39_ca_object_representations_media_8695_large119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11_ca_object_representations_media_8691_large120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04_ca_object_representations_media_8690_large121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729_ca_object_representations_media_8689_large122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042_ca_object_representations_media_8688_large123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6_ca_object_representations_media_8687_large124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9_ca_object_representations_media_27941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76_ca_object_representations_media_8686_large125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44_ca_object_representations_media_8685_large126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568_ca_object_representations_media_8684_large127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8683_large128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59_ca_object_representations_media_8682_large129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8_ca_object_representations_media_8681_large130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39_ca_object_representations_media_8680_large131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611_ca_object_representations_media_8679_large132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49_ca_object_representations_media_8678_large133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7_ca_object_representations_media_8676_large134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692_ca_object_representations_media_27935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327_ca_object_representations_media_8675_large135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44_ca_object_representations_media_8674_large136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779_ca_object_representations_media_8673_large137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810_ca_object_representations_media_8672_large138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462_ca_object_representations_media_8671_large139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40_ca_object_representations_media_8670_large140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802_ca_object_representations_media_8669_large141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095_ca_object_representations_media_8668_large142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57_ca_object_representations_media_8667_large143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902_ca_object_representations_media_8666_large14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00_ca_object_representations_media_27934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90_ca_object_representations_media_8665_large145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29_ca_object_representations_media_8664_large146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5_ca_object_representations_media_8663_large147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10_ca_object_representations_media_8662_large148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75_ca_object_representations_media_8661_large149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956_ca_object_representations_media_8660_large150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14_ca_object_representations_media_8659_large151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078_ca_object_representations_media_8658_large152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066_ca_object_representations_media_8657_large153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4_ca_object_representations_media_8656_large15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2_ca_object_representations_media_27920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30_ca_object_representations_media_8655_large155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29_ca_object_representations_media_8654_large156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_ca_object_representations_media_8653_large157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065_ca_object_representations_media_8652_large158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48_ca_object_representations_media_8651_large159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31_ca_object_representations_media_8650_large160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272_ca_object_representations_media_8649_large161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2_ca_object_representations_media_8648_large162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382_ca_object_representations_media_8647_large163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296_ca_object_representations_media_8646_large16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25_ca_object_representations_media_27917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50_ca_object_representations_media_8645_large165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3_ca_object_representations_media_8644_large166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1_ca_object_representations_media_8643_large167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065_ca_object_representations_media_8642_large168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_ca_object_representations_media_8641_large169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381_ca_object_representations_media_8640_large170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83_ca_object_representations_media_8639_large171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50_ca_object_representations_media_8638_large172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55_ca_object_representations_media_8637_large173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87_ca_object_representations_media_8636_large174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426_ca_object_representations_media_27914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24_ca_object_representations_media_8635_large175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06_ca_object_representations_media_8634_large176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91_ca_object_representations_media_8633_large177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30_ca_object_representations_media_8632_large178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019_ca_object_representations_media_8631_large179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81_ca_object_representations_media_8630_large180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5_ca_object_representations_media_8629_large181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959_ca_object_representations_media_8628_large182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75_ca_object_representations_media_8627_large183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87_ca_object_representations_media_8626_large184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02_ca_object_representations_media_27910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1_ca_object_representations_media_8625_large185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36_ca_object_representations_media_8624_large186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52_ca_object_representations_media_8623_large187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5_ca_object_representations_media_8622_large188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972_ca_object_representations_media_8621_large189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3_ca_object_representations_media_8620_large190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06_ca_object_representations_media_8619_large191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84_ca_object_representations_media_8618_large192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14_ca_object_representations_media_8617_large193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17_ca_object_representations_media_8616_large19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478_ca_object_representations_media_27988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79_ca_object_representations_media_27907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74_ca_object_representations_media_8615_large195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93_ca_object_representations_media_8614_large196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254_ca_object_representations_media_8613_large197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65_ca_object_representations_media_8612_large198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99_ca_object_representations_media_8611_large199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40_ca_object_representations_media_8610_large200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85_ca_object_representations_media_8609_large201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00_ca_object_representations_media_8608_large202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20_ca_object_representations_media_8607_large203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7_ca_object_representations_media_8606_large20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9_ca_object_representations_media_27903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452_ca_object_representations_media_8605_large205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50_ca_object_representations_media_8604_large206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53_ca_object_representations_media_8603_large207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38_ca_object_representations_media_8602_large208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331_ca_object_representations_media_8601_large209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673_ca_object_representations_media_8600_large210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968_ca_object_representations_media_8599_large211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37_ca_object_representations_media_8598_large212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35_ca_object_representations_media_8597_large213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30_ca_object_representations_media_8596_large214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53_ca_object_representations_media_27901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357_ca_object_representations_media_8595_large215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0_ca_object_representations_media_8594_large216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24_ca_object_representations_media_8593_large217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063_ca_object_representations_media_8591_large218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44_ca_object_representations_media_8590_large219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676_ca_object_representations_media_8589_large220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93_ca_object_representations_media_8588_large221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41_ca_object_representations_media_8587_large222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66_ca_object_representations_media_8586_large223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1_ca_object_representations_media_8585_large224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32_ca_object_representations_media_27896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02_ca_object_representations_media_8584_large225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34_ca_object_representations_media_8583_large226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969_ca_object_representations_media_8582_large227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840_ca_object_representations_media_8581_large228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67_ca_object_representations_media_8580_large229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9_ca_object_representations_media_8579_large230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43_ca_object_representations_media_8578_large231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10_ca_object_representations_media_8576_large232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99_ca_object_representations_media_8574_large233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858_ca_object_representations_media_8573_large234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71_ca_object_representations_media_27895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07_ca_object_representations_media_8571_large235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66_ca_object_representations_media_8570_large236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777_ca_object_representations_media_8569_large237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20_ca_object_representations_media_8568_large238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669_ca_object_representations_media_8283_large239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70_ca_object_representations_media_8282_large240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96_ca_object_representations_media_8281_large241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7_ca_object_representations_media_8280_large242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537_ca_object_representations_media_8072_large243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15_ca_object_representations_media_8040_large24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040_ca_object_representations_media_27894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51_ca_object_representations_media_7768_large245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110_ca_object_representations_media_7303_large246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14_ca_object_representations_media_7204_large247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5_ca_object_representations_media_7203_large248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9_ca_object_representations_media_7202_large249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51_ca_object_representations_media_7201_large250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25_ca_object_representations_media_7200_large251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27_ca_object_representations_media_7199_large252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88_ca_object_representations_media_7198_large253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123_ca_object_representations_media_27893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488_ca_object_representations_media_7197_large254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56_ca_object_representations_media_7196_large255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445_ca_object_representations_media_22964_large256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57_ca_object_representations_media_25815_large257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8_ca_object_representations_media_12603_large258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02_ca_object_representations_media_2137_large259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70_ca_object_representations_media_1920_large260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78_ca_object_representations_media_1901_large261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019_ca_object_representations_media_27888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32_ca_object_representations_media_1832_large262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00_ca_object_representations_media_1830_large263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40_ca_object_representations_media_1480_large264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23_ca_object_representations_media_12663_large265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0_ca_object_representations_media_1372_large266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58_ca_object_representations_media_1370_large267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2_ca_object_representations_media_1367_large268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2_ca_object_representations_media_1266_large269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61_ca_object_representations_media_25104_large270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6_ca_object_representations_media_27597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20_ca_object_representations_media_25103_large271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64_ca_object_representations_media_25102_large272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2_ca_object_representations_media_877_large273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48_ca_object_representations_media_864_large274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77_ca_object_representations_media_863_large275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651_ca_object_representations_media_24021_large276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68_ca_object_representations_media_860_large277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72_ca_object_representations_media_858_large278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78_ca_object_representations_media_24022_large279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3_ca_object_representations_media_27590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4_ca_object_representations_media_844_large280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59_ca_object_representations_media_24019_large281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3_ca_object_representations_media_24016_large282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84_ca_object_representations_media_24018_large283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84_ca_object_representations_media_839_large284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950_ca_object_representations_media_24228_large285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44_ca_object_representations_media_24025_large286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74_ca_object_representations_media_835_large287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61_ca_object_representations_media_834_large288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66_ca_object_representations_media_405_large28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22_ca_object_representations_media_2798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981_ca_object_representations_media_27589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18_ca_object_representations_media_139_large29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09_ca_object_representations_media_20498_large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942_ca_object_representations_media_26936_large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7_ca_object_representations_media_26929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53_ca_object_representations_media_26609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6_ca_object_representations_media_11053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83_ca_object_representations_media_25469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77_ca_object_representations_media_27984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40_ca_object_representations_media_10021_large3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845_ca_object_representations_media_10020_large38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266_ca_object_representations_media_10019_large39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2_ca_object_representations_media_10018_large40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37_ca_object_representations_media_10017_large41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56_ca_object_representations_media_10016_large42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30_ca_object_representations_media_10015_large43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70_ca_object_representations_media_10014_large44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79_ca_object_representations_media_10013_large45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143_ca_object_representations_media_10012_large46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46_ca_object_representations_media_27983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21_ca_object_representations_media_10011_large4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09_ca_object_representations_media_10010_large48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31_ca_object_representations_media_10008_large49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98_ca_object_representations_media_10007_large50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49_ca_object_representations_media_10006_large51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14_ca_object_representations_media_26091_large52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477_ca_object_representations_media_9976_large53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90_ca_object_representations_media_9975_large5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39_ca_object_representations_media_27982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23_ca_object_representations_media_9974_large55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96_ca_object_representations_media_9973_large56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47_ca_object_representations_media_9972_large5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9971_large58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92_ca_object_representations_media_9946_large5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03_ca_object_representations_media_25015_large60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9_ca_object_representations_media_9945_large61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6_ca_object_representations_media_9944_large62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395_ca_object_representations_media_26095_large63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393_ca_object_representations_media_9929_large6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985_ca_object_representations_media_27980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592_ca_object_representations_media_9928_large65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663_ca_object_representations_media_9927_large66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14_ca_object_representations_media_9926_large6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747_ca_object_representations_media_9925_large68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47_ca_object_representations_media_9923_large6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05_ca_object_representations_media_9922_large70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57_ca_object_representations_media_26085_large71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9_ca_object_representations_media_9921_large72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97_ca_object_representations_media_9920_large73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12_ca_object_representations_media_9919_large7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88_ca_object_representations_media_27978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326_ca_object_representations_media_9918_large75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86_ca_object_representations_media_9917_large76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92_ca_object_representations_media_9916_large7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828_ca_object_representations_media_9915_large78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21_ca_object_representations_media_9914_large7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0_ca_object_representations_media_9913_large80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58_ca_object_representations_media_9912_large81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41_ca_object_representations_media_9911_large82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9_ca_object_representations_media_9910_large83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04_ca_object_representations_media_9909_large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0_ca_object_representations_media_27974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21_ca_object_representations_media_9908_large85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75_ca_object_representations_media_9907_large86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872_ca_object_representations_media_9906_large87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70_ca_object_representations_media_9905_large88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85_ca_object_representations_media_9904_large8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85_ca_object_representations_media_9903_large90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59_ca_object_representations_media_9902_large91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833_ca_object_representations_media_9901_large92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104_ca_object_representations_media_9900_large93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4_ca_object_representations_media_9899_large9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Haggada de Pessah Symbolique et conte de Pessah (19000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  Service for the First Nights of Passover (18898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à l'usage du rite sefardi (16653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6652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6651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 haggada (16649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(16648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th-world haggadah (16646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641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of Passover (16640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of Passover (16639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28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für den häuslichen Gottesdienst an den vorabenden des pessachsestes (16638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71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Open Door A Passover Haggadah (18897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de Pessakh (16620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Vienna Haggadah of 1751 (16618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for the Amercian Family (16617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mburg-Amsterdam Haggadah of 1728 (16616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adah shel Pessah (15825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90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vre Hagadah (15512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5495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assa'h (15494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447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Generations Haggadah (15493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33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assover Haggadah (15492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AJHL (18896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76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65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KL Haggada de Pessah (15364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(15363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62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343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of Passover (15361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9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zaehlung vom Auszuge Israels aus Aegypten (1535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; Hagadah shel Pessah (15356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55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zaehlung vom Auszuge Israels aus Aegypten (15354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zaehlung vom Auszuge aus Aegypten (15353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de Pessa'h  (18894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0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, oder Erzaehlung vom Auszuge aus Aegypten, (15352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Erzaehlung von dem Auszuge Israels qus Aegypten (15351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Erzaehlung von dem Auszuge Israels qus Aegypten (15350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57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5349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for Passover (15348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(1534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(15346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2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chel Pesach (15345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57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chel Pessach (15344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 (15342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Rosenthaliana Leipnik Haggadah (18893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66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41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40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39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38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37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36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h (15335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81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for Passover (15334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(15333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32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ada de Pessah (18892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publicitaire (15331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30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29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28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2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 (15326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325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24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(1532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shel Pessah (15322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8889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(15321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For Passover (15320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19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for Pesach (1531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17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16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09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15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33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5314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5313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12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(18888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5311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Family Haggadah (15310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7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5309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08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(15307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85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essach Haggadah (15306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05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5304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e Pessach Haggadah- Erzaehlungen von Israels Auszug aus Aegypten fuer die beiden ersten Abende des Pesach-Festes (15303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e Pessach Haggadah- Erzaehlungen von Israels Auszug aus Aegypten fuer die beiden ersten Abende des Pesach-Festes (15302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(18887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86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530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3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5299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98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97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5296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95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e Pessach Haggadah (1529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81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für Pessach (15293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zaehlungen von dem Auszuge der Kinder Sara und Sally aus dem Brautstand in das gelobte Land des Ehestandes (15292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62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8886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- Erzaehlungen vom Auszuge der Juden aus Aegypten fuer die beiden ersten Abende der Pessach-Feiertage (15291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kefi minhag sfardim (15290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adah shel Pessah (15289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(15288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7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6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4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3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2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Commentée par Robert Nerson (18906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Kibbutz Haggadah (18885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81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90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of Voordragt voor de beide eerste avonden van Paaschfeest (15280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het Pesachverhaal (15279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of Voordracht voor de beide eerste avonden van het Paaschfeest met de Nederduitsche vertaling (15278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(15277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62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(15276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cecil roth Oxford Haggadah (15275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of Voordracht, (15274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rdracht voor de beide eerste avonden van het Paaschfeest met aanwijzing der voorschriften en gebruiken in de nederlandsche taal, (15273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28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rdracht voor de beide eerste avonden van het Paaschfeest met aanwijzing der voorschriften en gebruiken in de nederlandsche taal (15272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h à l'Usage du Rite Sefardi (18884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Of Passover (1527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Standard Haggadah- Service for the first two nights of Passover (15270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- Passover Seder Service (15269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of Passover (15268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Shel Pessach- souvenir de la Bar Mitsvah de Meir Hadad (15267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Standard Haggadah- Service for the first two nights of Passover (1526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assover Haggadah-for Jewish personnel in the Armed Forces of the US (15265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(15264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63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62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publicitaire Carmel Mizrahi (18883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Ritual of Remembrance (1526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(15260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adah (15259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(15257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56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55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de Pessach (15254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ada de Pessah- Rite Sefarad (15253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pour nos enfants abrégée et mise à jour (15252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 la Agada de Noche- de pascoa de pesah (15251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essach Haggadah (18882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de Thessalonique - Supplement (15250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 la Agada de Noche- de pascoa de pesah (15249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Agada de Pesah (15248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de Pessah (15247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- For the use of members of the British and Allied Forces (15246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Agada de Pesah (15245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71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aque (15244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42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40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39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8881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37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36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15235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ada shel Pessah (15234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pendant les premières soirées de Pâque (14908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des deux premières soirées de paque, à l'usage des Israélites des rites allemand et portugais (1490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, Service for the first two nights of Passover, with a revised english translation of the text of the rev. A.P. Mendes, Illustrations reproduced from original engravings (14906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des deux premières soirées de paque, à l'usage des Israélites des rites allemand et portugais (14905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 (14683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95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vre Hagadah (14645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5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8880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85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shel Pessah (14338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Sarajevo Haggadah (13265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âque (13155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: Service for the first two nights of Passover (13152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aque (1315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3150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3149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3148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3147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314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8879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à l'usage du rite sefardi (13145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733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chel Pessach (13144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[Hagada] (06915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: le récit de Pâque (06518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239250" cy="4572000"/>
          <a:chOff x="0" y="228600"/>
          <a:chExt cx="92392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78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Al. Hagadah shel Pessah. (06449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tre en hébreu : Hagadah shel Pessah (06229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eh Haseder Hagada shel Pessah (05725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0572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= Die Pessah haggadah (05404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illustrée par Tamar Messer (0530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Copenhagen Haggadah  (1887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assover haggadah for Jewish personnel in the armed forces of the United States (05194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assover Haggadah for Jewish personnel in the armed forces of the United States (05192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= De haggada van Pesach (0365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[hagadah] chel [shel] Pessah (03635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 haggada (03473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9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[hagadah] de Paques (03471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[hagadah] de Trieste (03468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chel [shel] Pessah - Lanm's Pracht - hagadah (03273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= The haggadah of Passover (02949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43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chel [= shel] Pessah (02185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. Ha'aviv (18841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(02184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9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essah Haggada [hagada] (02183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Eretz Israel le Pessah (02176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הגדה לל'ל שכור'ם (01643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: Erzählung von Israëls Auszug aus Aegypten für die beiden ersten Abende des pesach-Festes, mit einer deutschen Übersetzung und Illustrationen (01625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5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Eretz Israel LePessah : Palästina-hagadah (01624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[hagadah] chel [shel] Pessah avec des bois de Nahum Gutman (01623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[hagadah] des enfants (01621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[hagadah] (01619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- La Hagada ou cérémonies religieuses des Israélites pendant les deux premières soirées de Pâque (01618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h du camp de Gurs
Pessah 1941 (18836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01599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[hagadah] ou cérémonies des deux premières soirées de Pâque à l'usage des Israélites des rites Allemand et Portugais (01598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28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pendant les deux premières soirées de Pâque (01596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01595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01593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62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01592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aggadah [hagadah] (0159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[Hagadah] - A Peszach [Pessah] ünnepi Elbeszélés (01589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[hagadah] de la V° coupe (01588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 "hon yavi otam" (il nous rejoint) (00608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 (18905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de Pessa'h (18835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Leleyl Shikurim (00558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(1883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, Hagada shel Pessah (18690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90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 (18688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âque (186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 (17267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[hagadah] chel [shel] Pessah (16989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l [hagadah] chel [shel] Pessah (16958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80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shel Pessah (16804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890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nouvelle (16803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des deux premières soirées de paque, à l'usage des Israélites des rites allemand et portugais (16802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des deux premières soirées de paque, à l'usage des Israélites des rites allemand et portugais (16801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ou cérémoniel des deux première soirées de Paques à l'usage des israélites traduit de l'hébreu par Mardochée Venture (16800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8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Washington Haggadah. First printed edition of an illuminated manuscript from the Library of Congres completed in the year 1470 (16799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gadah shel Pessah (16798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pendant les deux premières soirées de Pâque (16797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ou cérémonies religieuses des Israélites pendant les deux premières soirées de Pâque (16796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[hagadah] ou cérémonies des deux premières soirées de Pâque à l'usage des Israélites des rites Allemand et Portugais (16795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eder hagadah shel Pessah (1679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sover Haggadah (18903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793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85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de Pessah (16792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6790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66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rtrag über Israels Auszug aus Egypten für die beide ersten Abende des Pesach-Festes met deutscher Uebersetzung und Illustrationen. Hagadah (16789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rtrag über Israels Auszug aus Egypten für die beide ersten Abende des Pesach-Festes met deutscher Uebersetzung und Illustrationen. Hagadah (16788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adah shel Pessah (16787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ashkenazi haggadah, a hebrew manuscript of the mid-15th century from the collections of the British Library (16773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(16765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humanist haggadah (16740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animated Hagada (16739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et Recettes de Cuisine de Pessah (18902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illuminated haggadah (16738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 de Pâque avec traduction et commentaires en langue française (16737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736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735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1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Pessah kehilhato (16707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33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: Service for the first two nights of Passover (16706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de la jeunesse. Brochure du convive (16705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9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ssah - 5734 (16704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(16689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688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assover Haggadah 1996 (18901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, Ma haggadah de Pessah' (16687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, Haggada de Pessah (16686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, De haggada van Pesach (16685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684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. Haggada de Pessah. Récit de la sortie d'Egypte (1668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. Ha'aviv (16681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6680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(16679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e von Geldern Haggadah und Der Rabbi von Bacherach (16677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ufmann haggada. A Magyar Tudomanyos Akaddémia Könyvtara Keleti Gyujteményében orzött, 14. szazadbol szarmazo héber kézirat (16676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71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8900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, Passover haggadah (16675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, Haggada de Pessa'h (16674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. Haggada de Pessah (16673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der hagada shel Pessah. La haggada ou cérémonies religieuses des Israélites pendant les deux premières soirées de Pâque. (1667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fer maadaney melekh shel hagadah shel pessah (16671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6670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h (16669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im perush birkat hashir (16668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5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 (16667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71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shel Pessah. The narrative of Israel's Redemption from Egypt, Seder ritual for Passover-eve (16665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Haggadah de Pessach (1889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 latalmid (16664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381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th Triesti (16663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14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ssah Haggadah (16662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14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shel Pessah (16661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14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shel Pessah (16660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14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h shel Pessah (16659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62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vice for the two first nights of Passover; in Hebrew and English: according to the custom of the German and Polish Jews (1665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gada de Pessah  (16657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24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 for Passover (16656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gadah shel Pessaḥ (16655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4">
  <a:themeElements>
    <a:clrScheme name="Theme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300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2026-03-18T03:04:28Z</dcterms:created>
  <dcterms:modified xsi:type="dcterms:W3CDTF">2026-03-18T03:04:28Z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