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83025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368_ca_object_representations_media_24311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64_ca_object_representations_media_2411_large7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31_ca_object_representations_media_2839_large8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07_ca_object_representations_media_2860_large9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62_ca_object_representations_media_2870_large10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579_ca_object_representations_media_3679_large11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7_ca_object_representations_media_5078_large12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256_ca_object_representations_media_5821_large13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091_ca_object_representations_media_5822_large1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713_ca_object_representations_media_6174_large1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93_ca_object_representations_media_8396_large16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148_ca_object_representations_media_11319_large17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034_ca_object_representations_media_28728_large18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968_ca_object_representations_media_1011_large2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539_ca_object_representations_media_22308_large3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091_ca_object_representations_media_10940_large4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948_ca_object_representations_media_22309_large5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206_ca_object_representations_media_22396_large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vre d'or de la Fédération Sioniste de Belgique (00935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assard FSB  (0420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6317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èglement général de la Fédération Sioniste Belge (06469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aix dans la joie Yom Haatzmaouth
Bal populaire (07229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pen Forum
L'éducation Juive d'aujourd'hui en Belgique (07250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mité unifie pour le 35eme anniversaire de l'état d'Israël vous invite à fêter le Yom Haatsmaouth (07260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62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mmage à Israël à l'occasion du 6e anniversaire de son Indépendance (08097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lksvergadering / Diamantkring
(Réunion populaire / Bourse du diamant) (10508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38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11474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72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1147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nouvelle Tribune Sioniste (0144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position sur Israel (11905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91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ire-part de décès de Jean Fischer (15042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id - 19 avril 1943 - 19 avril 1951: Aux Juifs de Belgique (17048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position P. Kahlenberg (17072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lpanim OSM Belgique (1905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tribune sioniste (01448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Tribune Sioniste (0147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semble chantant "Nashir" (0189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72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5e anniversaire de l'indépendance d'Israël  (02090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2091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038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nde chorale de la Fédération Sioniste de Belgique (02092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95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cert de la Chorale Nashir (0211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2026-01-24T20:24:08Z</dcterms:created>
  <dcterms:modified xsi:type="dcterms:W3CDTF">2026-01-24T20:24:08Z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