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550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4307_ca_object_representations_media_3369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1436_ca_object_representations_media_6169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241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e cinéma de Vouzôtres - Films et rencontres (07778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002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ffiche "Le Cinéma de Vouzôtres" (11900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e tango Rashevski (BI00806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2026-06-23T18:19:16Z</dcterms:created>
  <dcterms:modified xsi:type="dcterms:W3CDTF">2026-06-23T18:19:16Z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