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671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60379_ca_object_representations_media_3535_large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66334_ca_object_representations_media_28596_large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4446_ca_object_representations_media_28671_large8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5825_ca_object_representations_media_3648_large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77729_ca_object_representations_media_3717_large3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1610_ca_object_representations_media_29059_large4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48012_ca_object_representations_media_28569_large5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8986_ca_object_representations_media_24738_large6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3050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es juifs en Belgique : entre communauté et citoyenneté (07944)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574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Cahier de la memoire n°1 (BI13667)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0980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Operation Salomon (BI13695)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669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Dans les murs du ghetto (Varsovie 1940-1943) (08057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955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Koumzits autour d'un déssert (08140)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574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Musique Vocale Hébraïque (15820)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33718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Sepharad ‘92 (BI01001)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1143000"/>
          <a:chOff x="0" y="228600"/>
          <a:chExt cx="9144000" cy="11430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Dans les murs du ghetto
(Varsovie 1940-1943) (BI04204)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1143000"/>
          <a:chOff x="0" y="228600"/>
          <a:chExt cx="9144000" cy="11430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Israël a 60 ans (BI05235)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2955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L'apport culturel du judaïsme espagnol (BI07314)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1143000"/>
          <a:chOff x="0" y="228600"/>
          <a:chExt cx="9144000" cy="11430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Pourquoi le carmel d'Auschwitz ? (BI08508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2026-08-12T16:07:26Z</dcterms:created>
  <dcterms:modified xsi:type="dcterms:W3CDTF">2026-08-12T16:07:26Z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