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7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132_ca_object_representations_media_365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992_ca_object_representations_media_2832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076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rne de bélier (0805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93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hofar gravé (1898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2026-04-23T16:24:48Z</dcterms:created>
  <dcterms:modified xsi:type="dcterms:W3CDTF">2026-04-23T16:24:48Z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