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526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21068_ca_object_representations_media_21961_large1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2114550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Pourquoi pas?. Taymans, Edouard (17806)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2026-08-25T05:39:25Z</dcterms:created>
  <dcterms:modified xsi:type="dcterms:W3CDTF">2026-08-25T05:39:25Z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