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presProps" Target="presProps.xml"/>
  <Relationship Id="rId102" Type="http://schemas.openxmlformats.org/officeDocument/2006/relationships/viewProps" Target="viewProps.xml"/>
  <Relationship Id="rId10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07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3113_ca_object_representations_media_22320_large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8325_ca_object_representations_media_2780_large10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8641_ca_object_representations_media_2786_large11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9726_ca_object_representations_media_22846_large1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2687_ca_object_representations_media_2817_large1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1532_ca_object_representations_media_2819_large1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8956_ca_object_representations_media_2821_large1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5702_ca_object_representations_media_2832_large16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9374_ca_object_representations_media_2840_large17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2789_ca_object_representations_media_2864_large18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587_ca_object_representations_media_2920_large19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0756_ca_object_representations_media_1634_large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5270_ca_object_representations_media_2928_large20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9231_ca_object_representations_media_2938_large21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7901_ca_object_representations_media_2947_large22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8742_ca_object_representations_media_2952_large23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6901_ca_object_representations_media_2960_large2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3751_ca_object_representations_media_2966_large2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6487_ca_object_representations_media_2977_large2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8139_ca_object_representations_media_2990_large2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7873_ca_object_representations_media_3045_large28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9034_ca_object_representations_media_3046_large29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4987_ca_object_representations_media_1635_large3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0308_ca_object_representations_media_3053_large30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9399_ca_object_representations_media_3058_large31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4696_ca_object_representations_media_3059_large32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4064_ca_object_representations_media_3065_large33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9051_ca_object_representations_media_3068_large34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2175_ca_object_representations_media_3355_large35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2979_ca_object_representations_media_3386_large3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8157_ca_object_representations_media_3399_large3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2125_ca_object_representations_media_3400_large3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6992_ca_object_representations_media_3673_large3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6626_ca_object_representations_media_1636_large4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1861_ca_object_representations_media_3680_large4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4480_ca_object_representations_media_3685_large41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93_ca_object_representations_media_3699_large42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4773_ca_object_representations_media_3792_large43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6653_ca_object_representations_media_3879_large44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796_ca_object_representations_media_3939_large45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6207_ca_object_representations_media_3974_large46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7346_ca_object_representations_media_4224_large47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6711_ca_object_representations_media_4234_large4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4215_ca_object_representations_media_4238_large4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3475_ca_object_representations_media_1717_large5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3187_ca_object_representations_media_4242_large5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8113_ca_object_representations_media_4243_large5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7486_ca_object_representations_media_25921_large52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3948_ca_object_representations_media_4246_large53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6717_ca_object_representations_media_4250_large54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851_ca_object_representations_media_4253_large55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4551_ca_object_representations_media_4504_large56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0539_ca_object_representations_media_4528_large57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4349_ca_object_representations_media_28442_large58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5351_ca_object_representations_media_4548_large5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5886_ca_object_representations_media_25920_large6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1707_ca_object_representations_media_4555_large6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6383_ca_object_representations_media_4654_large6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0280_ca_object_representations_media_5310_large6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2109_ca_object_representations_media_6013_large63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2274_ca_object_representations_media_7771_large64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3027_ca_object_representations_media_7773_large65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0005_ca_object_representations_media_8520_large66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6228_ca_object_representations_media_22263_large67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4948_ca_object_representations_media_9450_large68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0879_ca_object_representations_media_22260_large6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4478_ca_object_representations_media_25138_large7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7696_ca_object_representations_media_9465_large70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7242_ca_object_representations_media_9466_large71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375_ca_object_representations_media_22920_large7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663_ca_object_representations_media_9467_large7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2291_ca_object_representations_media_9468_large74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8516_ca_object_representations_media_9469_large75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4451_ca_object_representations_media_9470_large76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812_ca_object_representations_media_9471_large77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4841_ca_object_representations_media_9472_large78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6129_ca_object_representations_media_9473_large79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4278_ca_object_representations_media_25169_large8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2327_ca_object_representations_media_9482_large80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6792_ca_object_representations_media_9483_large81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7489_ca_object_representations_media_9484_large82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7837_ca_object_representations_media_9485_large83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7163_ca_object_representations_media_9486_large8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1568_ca_object_representations_media_9487_large8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6763_ca_object_representations_media_9488_large86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9544_ca_object_representations_media_9489_large87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4974_ca_object_representations_media_11141_large88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7582_ca_object_representations_media_12392_large89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3867_ca_object_representations_media_22334_large9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3443_ca_object_representations_media_12395_large90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9518_ca_object_representations_media_20874_large91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110_ca_object_representations_media_22265_large92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015_ca_object_representations_media_23645_large93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38402_ca_object_representations_media_24854_large94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7651_ca_object_representations_media_25148_large95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2778_ca_object_representations_media_25176_large96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1363_ca_object_representations_media_25180_large97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3531_ca_object_representations_media_25378_large98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62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is year in Russia (02130)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145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Grande Nuit de Bruxelles (07113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28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t my people go  (07120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7621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epharad '92 Soirée académique exceptionnelle (07190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526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lettre des chats (07207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Israël-Palestine; Les femmes se parlent (07209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907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ak geen kruis over mijn verleden. (07211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ibrairie-papeterie Menorah (07222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514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ffiche de la maison de la culture juive. (07230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5146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lain Finkielkraut / L'avenir d'une négation (07254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5815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top / C'est bientôt Pessa'H (07310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62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templier de Notre-Dame. La nuit du golem (0386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193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Bné nouveau est arrivé ! (07319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431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téphane Mandelbaum 1961-1986 (07329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955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iedzianagora reste (07338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28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ourim à Ganenou (07343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ttention ! Limite de pourriture (07351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955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Festival de la culture yiddish (07357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14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juifs (de Belgique) et la guerre du Liban (07368)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193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94, rue de la Source / l'Institut Supérieur des Hautes Études Talmudiques ouvre ses portes à Bruxelles. (07382)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...En toch... Israël ... wil ik leven ! (07437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02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K.S.C. Maccabi Antwerpen
(K.S.C. Maccabi Anvers) (07438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466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templier de Notre-Dame. La nuit du golem (03862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431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juifs entre la mémoire et l'oubli (07445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285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andeken aan een verloren wereld
(Souvenirs d'un monde disparu) (07450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juifs dans l'enseignement religieux catholique contemporain (07451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Hommage aux donateurs (07457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717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Bal de la Communauté Israélite Libérale de Belgique (07460)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e UEJB Ball (07764)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14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Jacques Ochs (07795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600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50 jarige herdenkingsplechtigheid terechtstelling "Mala Zimetbaum" in K.Z. Auschwitz-Birkenau
 (07808)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tappen voor vrede
 (07809)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Bruxelles-Transit (08086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02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templier de Notre-Dame. La nuit du golem  (03863)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14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2 heures pour Israël (08098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704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bouk ! (08103)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ngrès International Chaïm Perelman (08118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717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lechtige Huldebetoon aan de staat Israel
(Hommage solennel à l'état d'Israël) (08287)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193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Joden en niet-joden: een gebroken samenleving ? 
 (08374)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050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75e anniversaire de l'école Tachkemoni (08437)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02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Bal Wizo " Paris by night " (08474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artout en Europe les juifs sont la cible d'attentats odieux (08737)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hoah (08749)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240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Kolbuchowa Bach & moi (08753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543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UDJB (04251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812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irele Efros (08757)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526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Ne faites pas une croix sur ma mémoire. (08758)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288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ffiche. 18 ans de la Communauté Israélite Libérale (08759)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050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Recital de piano Uriel Tsachor (08761)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mme si c'était hier (08765)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ère de guerre (08768)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Romi Goldmuntz Centrum (09032)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240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Grootse namiddag van Betar
(Grande après-midi du Betar) (09056)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717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Over joden gesproken
 (09072)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Robert Dreyfus (09076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145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ffiche. Plus jamais (05675)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62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entrale / 50 jaar
(Centrale / 50 ans) (09083)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62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ak geen kruis over mijn verleden 
 (09184)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er congrès mondial des étudiants juifs (10748)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14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ivre pour enfant: les 12 frères (11685)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e Joodse renaissance beweging in Polen : een manifest (14341)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336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e Jewish Renaissance mouvement in Poland, a manifest (14343)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outine/ Modigliani (15182)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usée Juif Comtadin (15369)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193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bbouk  (16179)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812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bbouk (16185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193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Fiesta de los conquistadores (05697)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rêveurs (16194)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4672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mari de mes rêves (16195)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38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bbouk  (16196)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193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ibbouk  (16197)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336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Comédiens (16198)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526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grand gain (16199)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5339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miracle de Pourim (16200)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chercheurs d'or (16201)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431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e l'abîme (16202)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28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nuit dans le vieux marché (16203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02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Exodus & Exil ( Uitwijzing & verbanning) (05698)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860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allenberg (16215)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nuscrits hébreux et gravures anciennes (16216)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4479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alendrier de 1990/1991 (16217)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0953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tristesse du chanteur (16218)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62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ndorra (16219)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574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econd festival de la culture juive (16220)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431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époque de Kazimierz juif (16221)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907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chansons de l'époque de la Perestroika (16222)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ffiche "Joel Meyerowitz" (17250)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431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75ème anniversaire de la rafle des juifs belges de septembre 1943 (17363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50 ans de judaïsme belge (05918)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0859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erci Simone (17365)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990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e seven heavenly palaces 2004-2015 (17694)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other (17895)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764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Jihad. Wake up Israel (17905)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5050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Images de la vie Juive (18298)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28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 transport des enfants (18334)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4003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ffiche de Martin Reisberg et Bitia Rosendor (18338)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448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Exposition exodus et exil- oeuvres de Martin Reisberg et Bitia Rosendor (18340)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6002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harles Pauwels circus (18370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2026-08-17T18:19:56Z</dcterms:created>
  <dcterms:modified xsi:type="dcterms:W3CDTF">2026-08-17T18:19:56Z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