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930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61_ca_object_representations_media_2466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33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ntribution à l’histoire culturelle du judaïsme bruxellois du XIXe siècle : la partie juive du cimetière du Dieweg à Uccle (BI0078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2026-05-14T16:39:56Z</dcterms:created>
  <dcterms:modified xsi:type="dcterms:W3CDTF">2026-05-14T16:39:56Z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