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5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193_ca_object_representations_media_2372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973_ca_object_representations_media_27131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086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 "L'inauguration d'un monument au Général Bernheim" (1822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95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e postale, monument statue du Général Louis Bernheim, square Marie -Louise (1874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2026-05-15T07:16:43Z</dcterms:created>
  <dcterms:modified xsi:type="dcterms:W3CDTF">2026-05-15T07:16:43Z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