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07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342_ca_object_representations_media_20895_large1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Zwischen Ost und West (BI0265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udaicasammlungen zwischen Galizien und Wien (AR01142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üdisches Museum Wien (BI07824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905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sidor Kaufmann : 1853-1921 (BI04516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r schejne Jid (BI03257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agall (BI0472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2026-02-23T23:54:04Z</dcterms:created>
  <dcterms:modified xsi:type="dcterms:W3CDTF">2026-02-23T23:54:04Z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