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presProps" Target="presProps.xml"/>
  <Relationship Id="rId24" Type="http://schemas.openxmlformats.org/officeDocument/2006/relationships/viewProps" Target="viewProps.xml"/>
  <Relationship Id="rId25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172485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658_ca_object_representations_media_1829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996_ca_object_representations_media_2463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741_ca_object_representations_media_2464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565_ca_object_representations_media_2465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3589_ca_object_representations_media_5833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311_ca_object_representations_media_5834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8169_ca_object_representations_media_8405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630_ca_object_representations_media_9551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312_ca_object_representations_media_9552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574_ca_object_representations_media_28136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975_ca_object_representations_media_28176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746_ca_object_representations_media_1831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034_ca_object_representations_media_28728_large20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188_ca_object_representations_media_2456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989_ca_object_representations_media_2457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755_ca_object_representations_media_2458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505_ca_object_representations_media_2459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862_ca_object_representations_media_2460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147_ca_object_representations_media_2461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3062_ca_object_representations_media_2462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717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VIDE] (05191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305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hekel (06410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VIDE] (06411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772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VIDE] (06412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862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VIDE] (11486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672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VIDE] (11487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95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ongrès sioniste (15053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4389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entenaire du sionisme (16284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196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lendrier du centenaire du premier congrès sioniste (16285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 Meditant le Sidra La Medisance (18959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479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spersion et Unité No 16 (18972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43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spersion et unité. Enquêtes et études concernant le mouvement sioniste et le peuple juif (05193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336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ulpanim OSM Belgique (19053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05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VIDE] (06403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400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VIDE] (06404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14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VIDE] (06405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4671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VIDE] (06406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14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VIDE] (06407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052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VIDE] (06408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819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VIDE] (06409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7">
  <a:themeElements>
    <a:clrScheme name="Theme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2026-06-29T04:49:43Z</dcterms:created>
  <dcterms:modified xsi:type="dcterms:W3CDTF">2026-06-29T04:49:43Z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